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13716000" cx="24387175"/>
  <p:notesSz cx="6858000" cy="9144000"/>
  <p:embeddedFontLst>
    <p:embeddedFont>
      <p:font typeface="Montserrat"/>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Montserrat-bold.fntdata"/><Relationship Id="rId10" Type="http://schemas.openxmlformats.org/officeDocument/2006/relationships/slide" Target="slides/slide6.xml"/><Relationship Id="rId21" Type="http://schemas.openxmlformats.org/officeDocument/2006/relationships/font" Target="fonts/Montserrat-regular.fntdata"/><Relationship Id="rId13" Type="http://schemas.openxmlformats.org/officeDocument/2006/relationships/slide" Target="slides/slide9.xml"/><Relationship Id="rId24" Type="http://schemas.openxmlformats.org/officeDocument/2006/relationships/font" Target="fonts/Montserrat-boldItalic.fntdata"/><Relationship Id="rId12" Type="http://schemas.openxmlformats.org/officeDocument/2006/relationships/slide" Target="slides/slide8.xml"/><Relationship Id="rId23" Type="http://schemas.openxmlformats.org/officeDocument/2006/relationships/font" Target="fonts/Montserrat-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7" name="Google Shape;87;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954ca309f3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954ca309f3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7" name="Google Shape;157;g2954ca309f3_0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954ca309f3_0_3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954ca309f3_0_3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g2954ca309f3_0_3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954ca309f3_0_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954ca309f3_0_4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g2954ca309f3_0_4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954ca309f3_0_5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954ca309f3_0_5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3" name="Google Shape;183;g2954ca309f3_0_5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954ca309f3_0_5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954ca309f3_0_5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g2954ca309f3_0_5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954ca309f3_0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954ca309f3_0_3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g2954ca309f3_0_3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6" name="Google Shape;20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ea565ed35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4" name="Google Shape;94;g1ea565ed350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g1ea565ed350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2" name="Google Shape;102;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lang="en-US" sz="1100">
                <a:latin typeface="Arial"/>
                <a:ea typeface="Arial"/>
                <a:cs typeface="Arial"/>
                <a:sym typeface="Arial"/>
              </a:rPr>
              <a:t>As the community grows it is important and valuable to ensure that the culture in the Community expands with the membership and remains strong and to our benefit,</a:t>
            </a:r>
            <a:endParaRPr sz="1100">
              <a:latin typeface="Arial"/>
              <a:ea typeface="Arial"/>
              <a:cs typeface="Arial"/>
              <a:sym typeface="Arial"/>
            </a:endParaRPr>
          </a:p>
          <a:p>
            <a:pPr indent="0" lvl="0" marL="0" rtl="0" algn="l">
              <a:spcBef>
                <a:spcPts val="0"/>
              </a:spcBef>
              <a:spcAft>
                <a:spcPts val="0"/>
              </a:spcAft>
              <a:buNone/>
            </a:pPr>
            <a:r>
              <a:t/>
            </a:r>
            <a:endParaRPr/>
          </a:p>
        </p:txBody>
      </p:sp>
      <p:sp>
        <p:nvSpPr>
          <p:cNvPr id="109" name="Google Shape;109;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954ca309f3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954ca309f3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7" name="Google Shape;117;g2954ca309f3_0_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ea565ed350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ea565ed350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5" name="Google Shape;125;g1ea565ed350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954ca309f3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954ca309f3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g2954ca309f3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954ca309f3_0_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954ca309f3_0_2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1" name="Google Shape;141;g2954ca309f3_0_2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954ca309f3_0_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954ca309f3_0_2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9" name="Google Shape;149;g2954ca309f3_0_2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4" name="Shape 14"/>
        <p:cNvGrpSpPr/>
        <p:nvPr/>
      </p:nvGrpSpPr>
      <p:grpSpPr>
        <a:xfrm>
          <a:off x="0" y="0"/>
          <a:ext cx="0" cy="0"/>
          <a:chOff x="0" y="0"/>
          <a:chExt cx="0" cy="0"/>
        </a:xfrm>
      </p:grpSpPr>
      <p:pic>
        <p:nvPicPr>
          <p:cNvPr id="15" name="Google Shape;15;p2"/>
          <p:cNvPicPr preferRelativeResize="0"/>
          <p:nvPr/>
        </p:nvPicPr>
        <p:blipFill rotWithShape="1">
          <a:blip r:embed="rId2">
            <a:alphaModFix/>
          </a:blip>
          <a:srcRect b="0" l="0" r="0" t="0"/>
          <a:stretch/>
        </p:blipFill>
        <p:spPr>
          <a:xfrm>
            <a:off x="1587" y="0"/>
            <a:ext cx="24384000" cy="13716000"/>
          </a:xfrm>
          <a:prstGeom prst="rect">
            <a:avLst/>
          </a:prstGeom>
          <a:noFill/>
          <a:ln>
            <a:noFill/>
          </a:ln>
        </p:spPr>
      </p:pic>
      <p:sp>
        <p:nvSpPr>
          <p:cNvPr id="16" name="Google Shape;16;p2"/>
          <p:cNvSpPr/>
          <p:nvPr/>
        </p:nvSpPr>
        <p:spPr>
          <a:xfrm>
            <a:off x="861219" y="3595738"/>
            <a:ext cx="25129909" cy="8531688"/>
          </a:xfrm>
          <a:custGeom>
            <a:rect b="b" l="l" r="r" t="t"/>
            <a:pathLst>
              <a:path extrusionOk="0" h="8531688" w="25129909">
                <a:moveTo>
                  <a:pt x="570174" y="0"/>
                </a:moveTo>
                <a:lnTo>
                  <a:pt x="15632987" y="0"/>
                </a:lnTo>
                <a:lnTo>
                  <a:pt x="15628709" y="84726"/>
                </a:lnTo>
                <a:cubicBezTo>
                  <a:pt x="15628709" y="1923455"/>
                  <a:pt x="17119293" y="3414040"/>
                  <a:pt x="18958023" y="3414040"/>
                </a:cubicBezTo>
                <a:cubicBezTo>
                  <a:pt x="20796753" y="3414040"/>
                  <a:pt x="22287337" y="1923455"/>
                  <a:pt x="22287337" y="84726"/>
                </a:cubicBezTo>
                <a:lnTo>
                  <a:pt x="22283059" y="0"/>
                </a:lnTo>
                <a:lnTo>
                  <a:pt x="24559737" y="0"/>
                </a:lnTo>
                <a:cubicBezTo>
                  <a:pt x="24874633" y="0"/>
                  <a:pt x="25129909" y="255275"/>
                  <a:pt x="25129909" y="570173"/>
                </a:cubicBezTo>
                <a:lnTo>
                  <a:pt x="25129909" y="7961515"/>
                </a:lnTo>
                <a:cubicBezTo>
                  <a:pt x="25129909" y="8276413"/>
                  <a:pt x="24874633" y="8531688"/>
                  <a:pt x="24559737" y="8531688"/>
                </a:cubicBezTo>
                <a:lnTo>
                  <a:pt x="570174" y="8531688"/>
                </a:lnTo>
                <a:cubicBezTo>
                  <a:pt x="255275" y="8531688"/>
                  <a:pt x="0" y="8276413"/>
                  <a:pt x="0" y="7961515"/>
                </a:cubicBezTo>
                <a:lnTo>
                  <a:pt x="0" y="570173"/>
                </a:lnTo>
                <a:cubicBezTo>
                  <a:pt x="0" y="255275"/>
                  <a:pt x="255275" y="0"/>
                  <a:pt x="570174" y="0"/>
                </a:cubicBezTo>
                <a:close/>
              </a:path>
            </a:pathLst>
          </a:custGeom>
          <a:solidFill>
            <a:schemeClr val="accent1">
              <a:alpha val="89803"/>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chemeClr val="lt1"/>
              </a:solidFill>
              <a:latin typeface="Arial"/>
              <a:ea typeface="Arial"/>
              <a:cs typeface="Arial"/>
              <a:sym typeface="Arial"/>
            </a:endParaRPr>
          </a:p>
        </p:txBody>
      </p:sp>
      <p:sp>
        <p:nvSpPr>
          <p:cNvPr id="17" name="Google Shape;17;p2"/>
          <p:cNvSpPr txBox="1"/>
          <p:nvPr>
            <p:ph type="ctrTitle"/>
          </p:nvPr>
        </p:nvSpPr>
        <p:spPr>
          <a:xfrm>
            <a:off x="1695847" y="4203903"/>
            <a:ext cx="12286059" cy="451960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2000"/>
              <a:buFont typeface="Arial"/>
              <a:buNone/>
              <a:defRPr b="1" sz="1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
          <p:cNvSpPr txBox="1"/>
          <p:nvPr>
            <p:ph idx="1" type="subTitle"/>
          </p:nvPr>
        </p:nvSpPr>
        <p:spPr>
          <a:xfrm>
            <a:off x="1695847" y="9308787"/>
            <a:ext cx="14344253" cy="2310326"/>
          </a:xfrm>
          <a:prstGeom prst="rect">
            <a:avLst/>
          </a:prstGeom>
          <a:noFill/>
          <a:ln>
            <a:noFill/>
          </a:ln>
        </p:spPr>
        <p:txBody>
          <a:bodyPr anchorCtr="0" anchor="t" bIns="45700" lIns="91425" spcFirstLastPara="1" rIns="91425" wrap="square" tIns="45700">
            <a:normAutofit/>
          </a:bodyPr>
          <a:lstStyle>
            <a:lvl1pPr lvl="0" algn="l">
              <a:lnSpc>
                <a:spcPct val="90000"/>
              </a:lnSpc>
              <a:spcBef>
                <a:spcPts val="2000"/>
              </a:spcBef>
              <a:spcAft>
                <a:spcPts val="0"/>
              </a:spcAft>
              <a:buClr>
                <a:schemeClr val="lt1"/>
              </a:buClr>
              <a:buSzPts val="4800"/>
              <a:buNone/>
              <a:defRPr sz="4800">
                <a:solidFill>
                  <a:schemeClr val="lt1"/>
                </a:solidFill>
              </a:defRPr>
            </a:lvl1pPr>
            <a:lvl2pPr lvl="1" algn="ctr">
              <a:lnSpc>
                <a:spcPct val="90000"/>
              </a:lnSpc>
              <a:spcBef>
                <a:spcPts val="1000"/>
              </a:spcBef>
              <a:spcAft>
                <a:spcPts val="0"/>
              </a:spcAft>
              <a:buClr>
                <a:schemeClr val="dk1"/>
              </a:buClr>
              <a:buSzPts val="4000"/>
              <a:buNone/>
              <a:defRPr sz="4000"/>
            </a:lvl2pPr>
            <a:lvl3pPr lvl="2" algn="ctr">
              <a:lnSpc>
                <a:spcPct val="90000"/>
              </a:lnSpc>
              <a:spcBef>
                <a:spcPts val="1000"/>
              </a:spcBef>
              <a:spcAft>
                <a:spcPts val="0"/>
              </a:spcAft>
              <a:buClr>
                <a:schemeClr val="dk1"/>
              </a:buClr>
              <a:buSzPts val="3600"/>
              <a:buNone/>
              <a:defRPr sz="3600"/>
            </a:lvl3pPr>
            <a:lvl4pPr lvl="3" algn="ctr">
              <a:lnSpc>
                <a:spcPct val="90000"/>
              </a:lnSpc>
              <a:spcBef>
                <a:spcPts val="1000"/>
              </a:spcBef>
              <a:spcAft>
                <a:spcPts val="0"/>
              </a:spcAft>
              <a:buClr>
                <a:schemeClr val="dk1"/>
              </a:buClr>
              <a:buSzPts val="3200"/>
              <a:buNone/>
              <a:defRPr sz="3200"/>
            </a:lvl4pPr>
            <a:lvl5pPr lvl="4" algn="ctr">
              <a:lnSpc>
                <a:spcPct val="90000"/>
              </a:lnSpc>
              <a:spcBef>
                <a:spcPts val="1000"/>
              </a:spcBef>
              <a:spcAft>
                <a:spcPts val="0"/>
              </a:spcAft>
              <a:buClr>
                <a:schemeClr val="dk1"/>
              </a:buClr>
              <a:buSzPts val="3200"/>
              <a:buNone/>
              <a:defRPr sz="3200"/>
            </a:lvl5pPr>
            <a:lvl6pPr lvl="5" algn="ctr">
              <a:lnSpc>
                <a:spcPct val="90000"/>
              </a:lnSpc>
              <a:spcBef>
                <a:spcPts val="1000"/>
              </a:spcBef>
              <a:spcAft>
                <a:spcPts val="0"/>
              </a:spcAft>
              <a:buClr>
                <a:schemeClr val="dk1"/>
              </a:buClr>
              <a:buSzPts val="3200"/>
              <a:buNone/>
              <a:defRPr sz="3200"/>
            </a:lvl6pPr>
            <a:lvl7pPr lvl="6" algn="ctr">
              <a:lnSpc>
                <a:spcPct val="90000"/>
              </a:lnSpc>
              <a:spcBef>
                <a:spcPts val="1000"/>
              </a:spcBef>
              <a:spcAft>
                <a:spcPts val="0"/>
              </a:spcAft>
              <a:buClr>
                <a:schemeClr val="dk1"/>
              </a:buClr>
              <a:buSzPts val="3200"/>
              <a:buNone/>
              <a:defRPr sz="3200"/>
            </a:lvl7pPr>
            <a:lvl8pPr lvl="7" algn="ctr">
              <a:lnSpc>
                <a:spcPct val="90000"/>
              </a:lnSpc>
              <a:spcBef>
                <a:spcPts val="1000"/>
              </a:spcBef>
              <a:spcAft>
                <a:spcPts val="0"/>
              </a:spcAft>
              <a:buClr>
                <a:schemeClr val="dk1"/>
              </a:buClr>
              <a:buSzPts val="3200"/>
              <a:buNone/>
              <a:defRPr sz="3200"/>
            </a:lvl8pPr>
            <a:lvl9pPr lvl="8" algn="ctr">
              <a:lnSpc>
                <a:spcPct val="90000"/>
              </a:lnSpc>
              <a:spcBef>
                <a:spcPts val="1000"/>
              </a:spcBef>
              <a:spcAft>
                <a:spcPts val="0"/>
              </a:spcAft>
              <a:buClr>
                <a:schemeClr val="dk1"/>
              </a:buClr>
              <a:buSzPts val="3200"/>
              <a:buNone/>
              <a:defRPr sz="3200"/>
            </a:lvl9pPr>
          </a:lstStyle>
          <a:p/>
        </p:txBody>
      </p:sp>
      <p:sp>
        <p:nvSpPr>
          <p:cNvPr id="19" name="Google Shape;19;p2"/>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2400" u="none" cap="none" strike="noStrike">
                <a:solidFill>
                  <a:schemeClr val="lt1"/>
                </a:solidFill>
                <a:latin typeface="Arial"/>
                <a:ea typeface="Arial"/>
                <a:cs typeface="Arial"/>
                <a:sym typeface="Arial"/>
              </a:defRPr>
            </a:lvl1pPr>
            <a:lvl2pPr indent="0" lvl="1" marL="0" algn="r">
              <a:spcBef>
                <a:spcPts val="0"/>
              </a:spcBef>
              <a:buNone/>
              <a:defRPr b="0" i="0" sz="2400" u="none" cap="none" strike="noStrike">
                <a:solidFill>
                  <a:schemeClr val="lt1"/>
                </a:solidFill>
                <a:latin typeface="Arial"/>
                <a:ea typeface="Arial"/>
                <a:cs typeface="Arial"/>
                <a:sym typeface="Arial"/>
              </a:defRPr>
            </a:lvl2pPr>
            <a:lvl3pPr indent="0" lvl="2" marL="0" algn="r">
              <a:spcBef>
                <a:spcPts val="0"/>
              </a:spcBef>
              <a:buNone/>
              <a:defRPr b="0" i="0" sz="2400" u="none" cap="none" strike="noStrike">
                <a:solidFill>
                  <a:schemeClr val="lt1"/>
                </a:solidFill>
                <a:latin typeface="Arial"/>
                <a:ea typeface="Arial"/>
                <a:cs typeface="Arial"/>
                <a:sym typeface="Arial"/>
              </a:defRPr>
            </a:lvl3pPr>
            <a:lvl4pPr indent="0" lvl="3" marL="0" algn="r">
              <a:spcBef>
                <a:spcPts val="0"/>
              </a:spcBef>
              <a:buNone/>
              <a:defRPr b="0" i="0" sz="2400" u="none" cap="none" strike="noStrike">
                <a:solidFill>
                  <a:schemeClr val="lt1"/>
                </a:solidFill>
                <a:latin typeface="Arial"/>
                <a:ea typeface="Arial"/>
                <a:cs typeface="Arial"/>
                <a:sym typeface="Arial"/>
              </a:defRPr>
            </a:lvl4pPr>
            <a:lvl5pPr indent="0" lvl="4" marL="0" algn="r">
              <a:spcBef>
                <a:spcPts val="0"/>
              </a:spcBef>
              <a:buNone/>
              <a:defRPr b="0" i="0" sz="2400" u="none" cap="none" strike="noStrike">
                <a:solidFill>
                  <a:schemeClr val="lt1"/>
                </a:solidFill>
                <a:latin typeface="Arial"/>
                <a:ea typeface="Arial"/>
                <a:cs typeface="Arial"/>
                <a:sym typeface="Arial"/>
              </a:defRPr>
            </a:lvl5pPr>
            <a:lvl6pPr indent="0" lvl="5" marL="0" algn="r">
              <a:spcBef>
                <a:spcPts val="0"/>
              </a:spcBef>
              <a:buNone/>
              <a:defRPr b="0" i="0" sz="2400" u="none" cap="none" strike="noStrike">
                <a:solidFill>
                  <a:schemeClr val="lt1"/>
                </a:solidFill>
                <a:latin typeface="Arial"/>
                <a:ea typeface="Arial"/>
                <a:cs typeface="Arial"/>
                <a:sym typeface="Arial"/>
              </a:defRPr>
            </a:lvl6pPr>
            <a:lvl7pPr indent="0" lvl="6" marL="0" algn="r">
              <a:spcBef>
                <a:spcPts val="0"/>
              </a:spcBef>
              <a:buNone/>
              <a:defRPr b="0" i="0" sz="2400" u="none" cap="none" strike="noStrike">
                <a:solidFill>
                  <a:schemeClr val="lt1"/>
                </a:solidFill>
                <a:latin typeface="Arial"/>
                <a:ea typeface="Arial"/>
                <a:cs typeface="Arial"/>
                <a:sym typeface="Arial"/>
              </a:defRPr>
            </a:lvl7pPr>
            <a:lvl8pPr indent="0" lvl="7" marL="0" algn="r">
              <a:spcBef>
                <a:spcPts val="0"/>
              </a:spcBef>
              <a:buNone/>
              <a:defRPr b="0" i="0" sz="2400" u="none" cap="none" strike="noStrike">
                <a:solidFill>
                  <a:schemeClr val="lt1"/>
                </a:solidFill>
                <a:latin typeface="Arial"/>
                <a:ea typeface="Arial"/>
                <a:cs typeface="Arial"/>
                <a:sym typeface="Arial"/>
              </a:defRPr>
            </a:lvl8pPr>
            <a:lvl9pPr indent="0" lvl="8" marL="0" algn="r">
              <a:spcBef>
                <a:spcPts val="0"/>
              </a:spcBef>
              <a:buNone/>
              <a:defRPr b="0" i="0" sz="24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pic>
        <p:nvPicPr>
          <p:cNvPr id="21" name="Google Shape;21;p2"/>
          <p:cNvPicPr preferRelativeResize="0"/>
          <p:nvPr/>
        </p:nvPicPr>
        <p:blipFill rotWithShape="1">
          <a:blip r:embed="rId3">
            <a:alphaModFix/>
          </a:blip>
          <a:srcRect b="0" l="0" r="0" t="0"/>
          <a:stretch/>
        </p:blipFill>
        <p:spPr>
          <a:xfrm>
            <a:off x="17205779" y="913387"/>
            <a:ext cx="5226926" cy="541749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1" name="Shape 81"/>
        <p:cNvGrpSpPr/>
        <p:nvPr/>
      </p:nvGrpSpPr>
      <p:grpSpPr>
        <a:xfrm>
          <a:off x="0" y="0"/>
          <a:ext cx="0" cy="0"/>
          <a:chOff x="0" y="0"/>
          <a:chExt cx="0" cy="0"/>
        </a:xfrm>
      </p:grpSpPr>
      <p:sp>
        <p:nvSpPr>
          <p:cNvPr id="82" name="Google Shape;82;p11"/>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1"/>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84" name="Google Shape;84;p11"/>
          <p:cNvPicPr preferRelativeResize="0"/>
          <p:nvPr/>
        </p:nvPicPr>
        <p:blipFill rotWithShape="1">
          <a:blip r:embed="rId2">
            <a:alphaModFix/>
          </a:blip>
          <a:srcRect b="0" l="0" r="0" t="0"/>
          <a:stretch/>
        </p:blipFill>
        <p:spPr>
          <a:xfrm>
            <a:off x="21491356" y="730251"/>
            <a:ext cx="2438400" cy="25273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Section Header" type="secHead">
  <p:cSld name="SECTION_HEADER">
    <p:spTree>
      <p:nvGrpSpPr>
        <p:cNvPr id="22" name="Shape 22"/>
        <p:cNvGrpSpPr/>
        <p:nvPr/>
      </p:nvGrpSpPr>
      <p:grpSpPr>
        <a:xfrm>
          <a:off x="0" y="0"/>
          <a:ext cx="0" cy="0"/>
          <a:chOff x="0" y="0"/>
          <a:chExt cx="0" cy="0"/>
        </a:xfrm>
      </p:grpSpPr>
      <p:pic>
        <p:nvPicPr>
          <p:cNvPr id="23" name="Google Shape;23;p3"/>
          <p:cNvPicPr preferRelativeResize="0"/>
          <p:nvPr/>
        </p:nvPicPr>
        <p:blipFill rotWithShape="1">
          <a:blip r:embed="rId2">
            <a:alphaModFix/>
          </a:blip>
          <a:srcRect b="0" l="0" r="0" t="0"/>
          <a:stretch/>
        </p:blipFill>
        <p:spPr>
          <a:xfrm>
            <a:off x="1587" y="0"/>
            <a:ext cx="24384000" cy="13716000"/>
          </a:xfrm>
          <a:prstGeom prst="rect">
            <a:avLst/>
          </a:prstGeom>
          <a:noFill/>
          <a:ln>
            <a:noFill/>
          </a:ln>
        </p:spPr>
      </p:pic>
      <p:sp>
        <p:nvSpPr>
          <p:cNvPr id="24" name="Google Shape;24;p3"/>
          <p:cNvSpPr txBox="1"/>
          <p:nvPr>
            <p:ph type="title"/>
          </p:nvPr>
        </p:nvSpPr>
        <p:spPr>
          <a:xfrm>
            <a:off x="1663917" y="3419477"/>
            <a:ext cx="14645007" cy="570547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2000"/>
              <a:buFont typeface="Arial"/>
              <a:buNone/>
              <a:defRPr sz="1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3"/>
          <p:cNvSpPr txBox="1"/>
          <p:nvPr>
            <p:ph idx="1" type="body"/>
          </p:nvPr>
        </p:nvSpPr>
        <p:spPr>
          <a:xfrm>
            <a:off x="1663917" y="9178927"/>
            <a:ext cx="21033938" cy="300037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2000"/>
              </a:spcBef>
              <a:spcAft>
                <a:spcPts val="0"/>
              </a:spcAft>
              <a:buClr>
                <a:srgbClr val="888888"/>
              </a:buClr>
              <a:buSzPts val="4800"/>
              <a:buNone/>
              <a:defRPr sz="4800">
                <a:solidFill>
                  <a:srgbClr val="888888"/>
                </a:solidFill>
              </a:defRPr>
            </a:lvl1pPr>
            <a:lvl2pPr indent="-228600" lvl="1" marL="914400" algn="l">
              <a:lnSpc>
                <a:spcPct val="90000"/>
              </a:lnSpc>
              <a:spcBef>
                <a:spcPts val="1000"/>
              </a:spcBef>
              <a:spcAft>
                <a:spcPts val="0"/>
              </a:spcAft>
              <a:buClr>
                <a:srgbClr val="888888"/>
              </a:buClr>
              <a:buSzPts val="4000"/>
              <a:buNone/>
              <a:defRPr sz="4000">
                <a:solidFill>
                  <a:srgbClr val="888888"/>
                </a:solidFill>
              </a:defRPr>
            </a:lvl2pPr>
            <a:lvl3pPr indent="-228600" lvl="2" marL="1371600" algn="l">
              <a:lnSpc>
                <a:spcPct val="90000"/>
              </a:lnSpc>
              <a:spcBef>
                <a:spcPts val="1000"/>
              </a:spcBef>
              <a:spcAft>
                <a:spcPts val="0"/>
              </a:spcAft>
              <a:buClr>
                <a:srgbClr val="888888"/>
              </a:buClr>
              <a:buSzPts val="3600"/>
              <a:buNone/>
              <a:defRPr sz="3600">
                <a:solidFill>
                  <a:srgbClr val="888888"/>
                </a:solidFill>
              </a:defRPr>
            </a:lvl3pPr>
            <a:lvl4pPr indent="-228600" lvl="3" marL="1828800" algn="l">
              <a:lnSpc>
                <a:spcPct val="90000"/>
              </a:lnSpc>
              <a:spcBef>
                <a:spcPts val="1000"/>
              </a:spcBef>
              <a:spcAft>
                <a:spcPts val="0"/>
              </a:spcAft>
              <a:buClr>
                <a:srgbClr val="888888"/>
              </a:buClr>
              <a:buSzPts val="3200"/>
              <a:buNone/>
              <a:defRPr sz="3200">
                <a:solidFill>
                  <a:srgbClr val="888888"/>
                </a:solidFill>
              </a:defRPr>
            </a:lvl4pPr>
            <a:lvl5pPr indent="-228600" lvl="4" marL="2286000" algn="l">
              <a:lnSpc>
                <a:spcPct val="90000"/>
              </a:lnSpc>
              <a:spcBef>
                <a:spcPts val="1000"/>
              </a:spcBef>
              <a:spcAft>
                <a:spcPts val="0"/>
              </a:spcAft>
              <a:buClr>
                <a:srgbClr val="888888"/>
              </a:buClr>
              <a:buSzPts val="3200"/>
              <a:buNone/>
              <a:defRPr sz="3200">
                <a:solidFill>
                  <a:srgbClr val="888888"/>
                </a:solidFill>
              </a:defRPr>
            </a:lvl5pPr>
            <a:lvl6pPr indent="-228600" lvl="5" marL="2743200" algn="l">
              <a:lnSpc>
                <a:spcPct val="90000"/>
              </a:lnSpc>
              <a:spcBef>
                <a:spcPts val="1000"/>
              </a:spcBef>
              <a:spcAft>
                <a:spcPts val="0"/>
              </a:spcAft>
              <a:buClr>
                <a:srgbClr val="888888"/>
              </a:buClr>
              <a:buSzPts val="3200"/>
              <a:buNone/>
              <a:defRPr sz="3200">
                <a:solidFill>
                  <a:srgbClr val="888888"/>
                </a:solidFill>
              </a:defRPr>
            </a:lvl6pPr>
            <a:lvl7pPr indent="-228600" lvl="6" marL="3200400" algn="l">
              <a:lnSpc>
                <a:spcPct val="90000"/>
              </a:lnSpc>
              <a:spcBef>
                <a:spcPts val="1000"/>
              </a:spcBef>
              <a:spcAft>
                <a:spcPts val="0"/>
              </a:spcAft>
              <a:buClr>
                <a:srgbClr val="888888"/>
              </a:buClr>
              <a:buSzPts val="3200"/>
              <a:buNone/>
              <a:defRPr sz="3200">
                <a:solidFill>
                  <a:srgbClr val="888888"/>
                </a:solidFill>
              </a:defRPr>
            </a:lvl7pPr>
            <a:lvl8pPr indent="-228600" lvl="7" marL="3657600" algn="l">
              <a:lnSpc>
                <a:spcPct val="90000"/>
              </a:lnSpc>
              <a:spcBef>
                <a:spcPts val="1000"/>
              </a:spcBef>
              <a:spcAft>
                <a:spcPts val="0"/>
              </a:spcAft>
              <a:buClr>
                <a:srgbClr val="888888"/>
              </a:buClr>
              <a:buSzPts val="3200"/>
              <a:buNone/>
              <a:defRPr sz="3200">
                <a:solidFill>
                  <a:srgbClr val="888888"/>
                </a:solidFill>
              </a:defRPr>
            </a:lvl8pPr>
            <a:lvl9pPr indent="-228600" lvl="8" marL="4114800" algn="l">
              <a:lnSpc>
                <a:spcPct val="90000"/>
              </a:lnSpc>
              <a:spcBef>
                <a:spcPts val="1000"/>
              </a:spcBef>
              <a:spcAft>
                <a:spcPts val="0"/>
              </a:spcAft>
              <a:buClr>
                <a:srgbClr val="888888"/>
              </a:buClr>
              <a:buSzPts val="3200"/>
              <a:buNone/>
              <a:defRPr sz="3200">
                <a:solidFill>
                  <a:srgbClr val="888888"/>
                </a:solidFill>
              </a:defRPr>
            </a:lvl9pPr>
          </a:lstStyle>
          <a:p/>
        </p:txBody>
      </p:sp>
      <p:sp>
        <p:nvSpPr>
          <p:cNvPr id="26" name="Google Shape;26;p3"/>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8" name="Google Shape;28;p3"/>
          <p:cNvPicPr preferRelativeResize="0"/>
          <p:nvPr/>
        </p:nvPicPr>
        <p:blipFill rotWithShape="1">
          <a:blip r:embed="rId3">
            <a:alphaModFix/>
          </a:blip>
          <a:srcRect b="0" l="0" r="0" t="0"/>
          <a:stretch/>
        </p:blipFill>
        <p:spPr>
          <a:xfrm>
            <a:off x="17205779" y="794856"/>
            <a:ext cx="5226926" cy="541749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4"/>
          <p:cNvSpPr txBox="1"/>
          <p:nvPr>
            <p:ph type="title"/>
          </p:nvPr>
        </p:nvSpPr>
        <p:spPr>
          <a:xfrm>
            <a:off x="1676619" y="730251"/>
            <a:ext cx="19093324"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4"/>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33" name="Google Shape;33;p4"/>
          <p:cNvPicPr preferRelativeResize="0"/>
          <p:nvPr/>
        </p:nvPicPr>
        <p:blipFill rotWithShape="1">
          <a:blip r:embed="rId2">
            <a:alphaModFix/>
          </a:blip>
          <a:srcRect b="0" l="0" r="0" t="0"/>
          <a:stretch/>
        </p:blipFill>
        <p:spPr>
          <a:xfrm>
            <a:off x="21491356" y="730251"/>
            <a:ext cx="2438400" cy="25273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4" name="Shape 34"/>
        <p:cNvGrpSpPr/>
        <p:nvPr/>
      </p:nvGrpSpPr>
      <p:grpSpPr>
        <a:xfrm>
          <a:off x="0" y="0"/>
          <a:ext cx="0" cy="0"/>
          <a:chOff x="0" y="0"/>
          <a:chExt cx="0" cy="0"/>
        </a:xfrm>
      </p:grpSpPr>
      <p:sp>
        <p:nvSpPr>
          <p:cNvPr id="35" name="Google Shape;35;p5"/>
          <p:cNvSpPr txBox="1"/>
          <p:nvPr>
            <p:ph type="title"/>
          </p:nvPr>
        </p:nvSpPr>
        <p:spPr>
          <a:xfrm>
            <a:off x="1679795" y="730251"/>
            <a:ext cx="19052825"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 name="Google Shape;36;p5"/>
          <p:cNvSpPr txBox="1"/>
          <p:nvPr>
            <p:ph idx="1" type="body"/>
          </p:nvPr>
        </p:nvSpPr>
        <p:spPr>
          <a:xfrm>
            <a:off x="1679796" y="3362326"/>
            <a:ext cx="10316917" cy="164782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2000"/>
              </a:spcBef>
              <a:spcAft>
                <a:spcPts val="0"/>
              </a:spcAft>
              <a:buClr>
                <a:schemeClr val="dk1"/>
              </a:buClr>
              <a:buSzPts val="4800"/>
              <a:buNone/>
              <a:defRPr b="1" sz="4800"/>
            </a:lvl1pPr>
            <a:lvl2pPr indent="-228600" lvl="1" marL="914400" algn="l">
              <a:lnSpc>
                <a:spcPct val="90000"/>
              </a:lnSpc>
              <a:spcBef>
                <a:spcPts val="1000"/>
              </a:spcBef>
              <a:spcAft>
                <a:spcPts val="0"/>
              </a:spcAft>
              <a:buClr>
                <a:schemeClr val="dk1"/>
              </a:buClr>
              <a:buSzPts val="4000"/>
              <a:buNone/>
              <a:defRPr b="1" sz="4000"/>
            </a:lvl2pPr>
            <a:lvl3pPr indent="-228600" lvl="2" marL="1371600" algn="l">
              <a:lnSpc>
                <a:spcPct val="90000"/>
              </a:lnSpc>
              <a:spcBef>
                <a:spcPts val="1000"/>
              </a:spcBef>
              <a:spcAft>
                <a:spcPts val="0"/>
              </a:spcAft>
              <a:buClr>
                <a:schemeClr val="dk1"/>
              </a:buClr>
              <a:buSzPts val="3600"/>
              <a:buNone/>
              <a:defRPr b="1" sz="3600"/>
            </a:lvl3pPr>
            <a:lvl4pPr indent="-228600" lvl="3" marL="1828800" algn="l">
              <a:lnSpc>
                <a:spcPct val="90000"/>
              </a:lnSpc>
              <a:spcBef>
                <a:spcPts val="1000"/>
              </a:spcBef>
              <a:spcAft>
                <a:spcPts val="0"/>
              </a:spcAft>
              <a:buClr>
                <a:schemeClr val="dk1"/>
              </a:buClr>
              <a:buSzPts val="3200"/>
              <a:buNone/>
              <a:defRPr b="1" sz="3200"/>
            </a:lvl4pPr>
            <a:lvl5pPr indent="-228600" lvl="4" marL="2286000" algn="l">
              <a:lnSpc>
                <a:spcPct val="90000"/>
              </a:lnSpc>
              <a:spcBef>
                <a:spcPts val="1000"/>
              </a:spcBef>
              <a:spcAft>
                <a:spcPts val="0"/>
              </a:spcAft>
              <a:buClr>
                <a:schemeClr val="dk1"/>
              </a:buClr>
              <a:buSzPts val="3200"/>
              <a:buNone/>
              <a:defRPr b="1" sz="3200"/>
            </a:lvl5pPr>
            <a:lvl6pPr indent="-228600" lvl="5" marL="2743200" algn="l">
              <a:lnSpc>
                <a:spcPct val="90000"/>
              </a:lnSpc>
              <a:spcBef>
                <a:spcPts val="1000"/>
              </a:spcBef>
              <a:spcAft>
                <a:spcPts val="0"/>
              </a:spcAft>
              <a:buClr>
                <a:schemeClr val="dk1"/>
              </a:buClr>
              <a:buSzPts val="3200"/>
              <a:buNone/>
              <a:defRPr b="1" sz="3200"/>
            </a:lvl6pPr>
            <a:lvl7pPr indent="-228600" lvl="6" marL="3200400" algn="l">
              <a:lnSpc>
                <a:spcPct val="90000"/>
              </a:lnSpc>
              <a:spcBef>
                <a:spcPts val="1000"/>
              </a:spcBef>
              <a:spcAft>
                <a:spcPts val="0"/>
              </a:spcAft>
              <a:buClr>
                <a:schemeClr val="dk1"/>
              </a:buClr>
              <a:buSzPts val="3200"/>
              <a:buNone/>
              <a:defRPr b="1" sz="3200"/>
            </a:lvl7pPr>
            <a:lvl8pPr indent="-228600" lvl="7" marL="3657600" algn="l">
              <a:lnSpc>
                <a:spcPct val="90000"/>
              </a:lnSpc>
              <a:spcBef>
                <a:spcPts val="1000"/>
              </a:spcBef>
              <a:spcAft>
                <a:spcPts val="0"/>
              </a:spcAft>
              <a:buClr>
                <a:schemeClr val="dk1"/>
              </a:buClr>
              <a:buSzPts val="3200"/>
              <a:buNone/>
              <a:defRPr b="1" sz="3200"/>
            </a:lvl8pPr>
            <a:lvl9pPr indent="-228600" lvl="8" marL="4114800" algn="l">
              <a:lnSpc>
                <a:spcPct val="90000"/>
              </a:lnSpc>
              <a:spcBef>
                <a:spcPts val="1000"/>
              </a:spcBef>
              <a:spcAft>
                <a:spcPts val="0"/>
              </a:spcAft>
              <a:buClr>
                <a:schemeClr val="dk1"/>
              </a:buClr>
              <a:buSzPts val="3200"/>
              <a:buNone/>
              <a:defRPr b="1" sz="3200"/>
            </a:lvl9pPr>
          </a:lstStyle>
          <a:p/>
        </p:txBody>
      </p:sp>
      <p:sp>
        <p:nvSpPr>
          <p:cNvPr id="37" name="Google Shape;37;p5"/>
          <p:cNvSpPr txBox="1"/>
          <p:nvPr>
            <p:ph idx="2" type="body"/>
          </p:nvPr>
        </p:nvSpPr>
        <p:spPr>
          <a:xfrm>
            <a:off x="1679796" y="5010150"/>
            <a:ext cx="10316917" cy="7369176"/>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2000"/>
              </a:spcBef>
              <a:spcAft>
                <a:spcPts val="0"/>
              </a:spcAft>
              <a:buClr>
                <a:schemeClr val="dk1"/>
              </a:buClr>
              <a:buSzPts val="1800"/>
              <a:buChar char="•"/>
              <a:defRPr/>
            </a:lvl1pPr>
            <a:lvl2pPr indent="-342900" lvl="1" marL="914400" algn="l">
              <a:lnSpc>
                <a:spcPct val="90000"/>
              </a:lnSpc>
              <a:spcBef>
                <a:spcPts val="1000"/>
              </a:spcBef>
              <a:spcAft>
                <a:spcPts val="0"/>
              </a:spcAft>
              <a:buClr>
                <a:schemeClr val="dk1"/>
              </a:buClr>
              <a:buSzPts val="1800"/>
              <a:buChar char="•"/>
              <a:defRPr/>
            </a:lvl2pPr>
            <a:lvl3pPr indent="-342900" lvl="2" marL="1371600" algn="l">
              <a:lnSpc>
                <a:spcPct val="90000"/>
              </a:lnSpc>
              <a:spcBef>
                <a:spcPts val="1000"/>
              </a:spcBef>
              <a:spcAft>
                <a:spcPts val="0"/>
              </a:spcAft>
              <a:buClr>
                <a:schemeClr val="dk1"/>
              </a:buClr>
              <a:buSzPts val="1800"/>
              <a:buChar char="•"/>
              <a:defRPr/>
            </a:lvl3pPr>
            <a:lvl4pPr indent="-342900" lvl="3" marL="1828800" algn="l">
              <a:lnSpc>
                <a:spcPct val="90000"/>
              </a:lnSpc>
              <a:spcBef>
                <a:spcPts val="1000"/>
              </a:spcBef>
              <a:spcAft>
                <a:spcPts val="0"/>
              </a:spcAft>
              <a:buClr>
                <a:schemeClr val="dk1"/>
              </a:buClr>
              <a:buSzPts val="1800"/>
              <a:buChar char="•"/>
              <a:defRPr/>
            </a:lvl4pPr>
            <a:lvl5pPr indent="-342900" lvl="4" marL="2286000" algn="l">
              <a:lnSpc>
                <a:spcPct val="9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38" name="Google Shape;38;p5"/>
          <p:cNvSpPr txBox="1"/>
          <p:nvPr>
            <p:ph idx="3" type="body"/>
          </p:nvPr>
        </p:nvSpPr>
        <p:spPr>
          <a:xfrm>
            <a:off x="12346007" y="3362326"/>
            <a:ext cx="10367726" cy="164782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2000"/>
              </a:spcBef>
              <a:spcAft>
                <a:spcPts val="0"/>
              </a:spcAft>
              <a:buClr>
                <a:schemeClr val="dk1"/>
              </a:buClr>
              <a:buSzPts val="4800"/>
              <a:buNone/>
              <a:defRPr b="1" sz="4800"/>
            </a:lvl1pPr>
            <a:lvl2pPr indent="-228600" lvl="1" marL="914400" algn="l">
              <a:lnSpc>
                <a:spcPct val="90000"/>
              </a:lnSpc>
              <a:spcBef>
                <a:spcPts val="1000"/>
              </a:spcBef>
              <a:spcAft>
                <a:spcPts val="0"/>
              </a:spcAft>
              <a:buClr>
                <a:schemeClr val="dk1"/>
              </a:buClr>
              <a:buSzPts val="4000"/>
              <a:buNone/>
              <a:defRPr b="1" sz="4000"/>
            </a:lvl2pPr>
            <a:lvl3pPr indent="-228600" lvl="2" marL="1371600" algn="l">
              <a:lnSpc>
                <a:spcPct val="90000"/>
              </a:lnSpc>
              <a:spcBef>
                <a:spcPts val="1000"/>
              </a:spcBef>
              <a:spcAft>
                <a:spcPts val="0"/>
              </a:spcAft>
              <a:buClr>
                <a:schemeClr val="dk1"/>
              </a:buClr>
              <a:buSzPts val="3600"/>
              <a:buNone/>
              <a:defRPr b="1" sz="3600"/>
            </a:lvl3pPr>
            <a:lvl4pPr indent="-228600" lvl="3" marL="1828800" algn="l">
              <a:lnSpc>
                <a:spcPct val="90000"/>
              </a:lnSpc>
              <a:spcBef>
                <a:spcPts val="1000"/>
              </a:spcBef>
              <a:spcAft>
                <a:spcPts val="0"/>
              </a:spcAft>
              <a:buClr>
                <a:schemeClr val="dk1"/>
              </a:buClr>
              <a:buSzPts val="3200"/>
              <a:buNone/>
              <a:defRPr b="1" sz="3200"/>
            </a:lvl4pPr>
            <a:lvl5pPr indent="-228600" lvl="4" marL="2286000" algn="l">
              <a:lnSpc>
                <a:spcPct val="90000"/>
              </a:lnSpc>
              <a:spcBef>
                <a:spcPts val="1000"/>
              </a:spcBef>
              <a:spcAft>
                <a:spcPts val="0"/>
              </a:spcAft>
              <a:buClr>
                <a:schemeClr val="dk1"/>
              </a:buClr>
              <a:buSzPts val="3200"/>
              <a:buNone/>
              <a:defRPr b="1" sz="3200"/>
            </a:lvl5pPr>
            <a:lvl6pPr indent="-228600" lvl="5" marL="2743200" algn="l">
              <a:lnSpc>
                <a:spcPct val="90000"/>
              </a:lnSpc>
              <a:spcBef>
                <a:spcPts val="1000"/>
              </a:spcBef>
              <a:spcAft>
                <a:spcPts val="0"/>
              </a:spcAft>
              <a:buClr>
                <a:schemeClr val="dk1"/>
              </a:buClr>
              <a:buSzPts val="3200"/>
              <a:buNone/>
              <a:defRPr b="1" sz="3200"/>
            </a:lvl6pPr>
            <a:lvl7pPr indent="-228600" lvl="6" marL="3200400" algn="l">
              <a:lnSpc>
                <a:spcPct val="90000"/>
              </a:lnSpc>
              <a:spcBef>
                <a:spcPts val="1000"/>
              </a:spcBef>
              <a:spcAft>
                <a:spcPts val="0"/>
              </a:spcAft>
              <a:buClr>
                <a:schemeClr val="dk1"/>
              </a:buClr>
              <a:buSzPts val="3200"/>
              <a:buNone/>
              <a:defRPr b="1" sz="3200"/>
            </a:lvl7pPr>
            <a:lvl8pPr indent="-228600" lvl="7" marL="3657600" algn="l">
              <a:lnSpc>
                <a:spcPct val="90000"/>
              </a:lnSpc>
              <a:spcBef>
                <a:spcPts val="1000"/>
              </a:spcBef>
              <a:spcAft>
                <a:spcPts val="0"/>
              </a:spcAft>
              <a:buClr>
                <a:schemeClr val="dk1"/>
              </a:buClr>
              <a:buSzPts val="3200"/>
              <a:buNone/>
              <a:defRPr b="1" sz="3200"/>
            </a:lvl8pPr>
            <a:lvl9pPr indent="-228600" lvl="8" marL="4114800" algn="l">
              <a:lnSpc>
                <a:spcPct val="90000"/>
              </a:lnSpc>
              <a:spcBef>
                <a:spcPts val="1000"/>
              </a:spcBef>
              <a:spcAft>
                <a:spcPts val="0"/>
              </a:spcAft>
              <a:buClr>
                <a:schemeClr val="dk1"/>
              </a:buClr>
              <a:buSzPts val="3200"/>
              <a:buNone/>
              <a:defRPr b="1" sz="3200"/>
            </a:lvl9pPr>
          </a:lstStyle>
          <a:p/>
        </p:txBody>
      </p:sp>
      <p:sp>
        <p:nvSpPr>
          <p:cNvPr id="39" name="Google Shape;39;p5"/>
          <p:cNvSpPr txBox="1"/>
          <p:nvPr>
            <p:ph idx="4" type="body"/>
          </p:nvPr>
        </p:nvSpPr>
        <p:spPr>
          <a:xfrm>
            <a:off x="12346007" y="5010150"/>
            <a:ext cx="10367726" cy="7369176"/>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2000"/>
              </a:spcBef>
              <a:spcAft>
                <a:spcPts val="0"/>
              </a:spcAft>
              <a:buClr>
                <a:schemeClr val="dk1"/>
              </a:buClr>
              <a:buSzPts val="1800"/>
              <a:buChar char="•"/>
              <a:defRPr/>
            </a:lvl1pPr>
            <a:lvl2pPr indent="-342900" lvl="1" marL="914400" algn="l">
              <a:lnSpc>
                <a:spcPct val="90000"/>
              </a:lnSpc>
              <a:spcBef>
                <a:spcPts val="1000"/>
              </a:spcBef>
              <a:spcAft>
                <a:spcPts val="0"/>
              </a:spcAft>
              <a:buClr>
                <a:schemeClr val="dk1"/>
              </a:buClr>
              <a:buSzPts val="1800"/>
              <a:buChar char="•"/>
              <a:defRPr/>
            </a:lvl2pPr>
            <a:lvl3pPr indent="-342900" lvl="2" marL="1371600" algn="l">
              <a:lnSpc>
                <a:spcPct val="90000"/>
              </a:lnSpc>
              <a:spcBef>
                <a:spcPts val="1000"/>
              </a:spcBef>
              <a:spcAft>
                <a:spcPts val="0"/>
              </a:spcAft>
              <a:buClr>
                <a:schemeClr val="dk1"/>
              </a:buClr>
              <a:buSzPts val="1800"/>
              <a:buChar char="•"/>
              <a:defRPr/>
            </a:lvl3pPr>
            <a:lvl4pPr indent="-342900" lvl="3" marL="1828800" algn="l">
              <a:lnSpc>
                <a:spcPct val="90000"/>
              </a:lnSpc>
              <a:spcBef>
                <a:spcPts val="1000"/>
              </a:spcBef>
              <a:spcAft>
                <a:spcPts val="0"/>
              </a:spcAft>
              <a:buClr>
                <a:schemeClr val="dk1"/>
              </a:buClr>
              <a:buSzPts val="1800"/>
              <a:buChar char="•"/>
              <a:defRPr/>
            </a:lvl4pPr>
            <a:lvl5pPr indent="-342900" lvl="4" marL="2286000" algn="l">
              <a:lnSpc>
                <a:spcPct val="9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40" name="Google Shape;40;p5"/>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5"/>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42" name="Google Shape;42;p5"/>
          <p:cNvPicPr preferRelativeResize="0"/>
          <p:nvPr/>
        </p:nvPicPr>
        <p:blipFill rotWithShape="1">
          <a:blip r:embed="rId2">
            <a:alphaModFix/>
          </a:blip>
          <a:srcRect b="0" l="0" r="0" t="0"/>
          <a:stretch/>
        </p:blipFill>
        <p:spPr>
          <a:xfrm>
            <a:off x="21491356" y="730251"/>
            <a:ext cx="2438400" cy="25273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43" name="Shape 43"/>
        <p:cNvGrpSpPr/>
        <p:nvPr/>
      </p:nvGrpSpPr>
      <p:grpSpPr>
        <a:xfrm>
          <a:off x="0" y="0"/>
          <a:ext cx="0" cy="0"/>
          <a:chOff x="0" y="0"/>
          <a:chExt cx="0" cy="0"/>
        </a:xfrm>
      </p:grpSpPr>
      <p:sp>
        <p:nvSpPr>
          <p:cNvPr id="44" name="Google Shape;44;p6"/>
          <p:cNvSpPr/>
          <p:nvPr/>
        </p:nvSpPr>
        <p:spPr>
          <a:xfrm>
            <a:off x="861219" y="3595738"/>
            <a:ext cx="25129908" cy="8531688"/>
          </a:xfrm>
          <a:prstGeom prst="roundRect">
            <a:avLst>
              <a:gd fmla="val 6683"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1" i="0" sz="1800" u="none" cap="none" strike="noStrike">
              <a:solidFill>
                <a:schemeClr val="lt1"/>
              </a:solidFill>
              <a:latin typeface="Arial"/>
              <a:ea typeface="Arial"/>
              <a:cs typeface="Arial"/>
              <a:sym typeface="Arial"/>
            </a:endParaRPr>
          </a:p>
        </p:txBody>
      </p:sp>
      <p:sp>
        <p:nvSpPr>
          <p:cNvPr id="45" name="Google Shape;45;p6"/>
          <p:cNvSpPr txBox="1"/>
          <p:nvPr>
            <p:ph type="ctrTitle"/>
          </p:nvPr>
        </p:nvSpPr>
        <p:spPr>
          <a:xfrm>
            <a:off x="1695847" y="4203903"/>
            <a:ext cx="12286059" cy="4519609"/>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12000"/>
              <a:buFont typeface="Arial"/>
              <a:buNone/>
              <a:defRPr b="1" sz="12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6"/>
          <p:cNvSpPr txBox="1"/>
          <p:nvPr>
            <p:ph idx="1" type="subTitle"/>
          </p:nvPr>
        </p:nvSpPr>
        <p:spPr>
          <a:xfrm>
            <a:off x="1695847" y="9308787"/>
            <a:ext cx="14344253" cy="2310326"/>
          </a:xfrm>
          <a:prstGeom prst="rect">
            <a:avLst/>
          </a:prstGeom>
          <a:noFill/>
          <a:ln>
            <a:noFill/>
          </a:ln>
        </p:spPr>
        <p:txBody>
          <a:bodyPr anchorCtr="0" anchor="t" bIns="45700" lIns="91425" spcFirstLastPara="1" rIns="91425" wrap="square" tIns="45700">
            <a:normAutofit/>
          </a:bodyPr>
          <a:lstStyle>
            <a:lvl1pPr lvl="0" algn="l">
              <a:lnSpc>
                <a:spcPct val="90000"/>
              </a:lnSpc>
              <a:spcBef>
                <a:spcPts val="2000"/>
              </a:spcBef>
              <a:spcAft>
                <a:spcPts val="0"/>
              </a:spcAft>
              <a:buClr>
                <a:schemeClr val="lt1"/>
              </a:buClr>
              <a:buSzPts val="4800"/>
              <a:buNone/>
              <a:defRPr sz="4800">
                <a:solidFill>
                  <a:schemeClr val="lt1"/>
                </a:solidFill>
              </a:defRPr>
            </a:lvl1pPr>
            <a:lvl2pPr lvl="1" algn="ctr">
              <a:lnSpc>
                <a:spcPct val="90000"/>
              </a:lnSpc>
              <a:spcBef>
                <a:spcPts val="1000"/>
              </a:spcBef>
              <a:spcAft>
                <a:spcPts val="0"/>
              </a:spcAft>
              <a:buClr>
                <a:schemeClr val="dk1"/>
              </a:buClr>
              <a:buSzPts val="4000"/>
              <a:buNone/>
              <a:defRPr sz="4000"/>
            </a:lvl2pPr>
            <a:lvl3pPr lvl="2" algn="ctr">
              <a:lnSpc>
                <a:spcPct val="90000"/>
              </a:lnSpc>
              <a:spcBef>
                <a:spcPts val="1000"/>
              </a:spcBef>
              <a:spcAft>
                <a:spcPts val="0"/>
              </a:spcAft>
              <a:buClr>
                <a:schemeClr val="dk1"/>
              </a:buClr>
              <a:buSzPts val="3600"/>
              <a:buNone/>
              <a:defRPr sz="3600"/>
            </a:lvl3pPr>
            <a:lvl4pPr lvl="3" algn="ctr">
              <a:lnSpc>
                <a:spcPct val="90000"/>
              </a:lnSpc>
              <a:spcBef>
                <a:spcPts val="1000"/>
              </a:spcBef>
              <a:spcAft>
                <a:spcPts val="0"/>
              </a:spcAft>
              <a:buClr>
                <a:schemeClr val="dk1"/>
              </a:buClr>
              <a:buSzPts val="3200"/>
              <a:buNone/>
              <a:defRPr sz="3200"/>
            </a:lvl4pPr>
            <a:lvl5pPr lvl="4" algn="ctr">
              <a:lnSpc>
                <a:spcPct val="90000"/>
              </a:lnSpc>
              <a:spcBef>
                <a:spcPts val="1000"/>
              </a:spcBef>
              <a:spcAft>
                <a:spcPts val="0"/>
              </a:spcAft>
              <a:buClr>
                <a:schemeClr val="dk1"/>
              </a:buClr>
              <a:buSzPts val="3200"/>
              <a:buNone/>
              <a:defRPr sz="3200"/>
            </a:lvl5pPr>
            <a:lvl6pPr lvl="5" algn="ctr">
              <a:lnSpc>
                <a:spcPct val="90000"/>
              </a:lnSpc>
              <a:spcBef>
                <a:spcPts val="1000"/>
              </a:spcBef>
              <a:spcAft>
                <a:spcPts val="0"/>
              </a:spcAft>
              <a:buClr>
                <a:schemeClr val="dk1"/>
              </a:buClr>
              <a:buSzPts val="3200"/>
              <a:buNone/>
              <a:defRPr sz="3200"/>
            </a:lvl6pPr>
            <a:lvl7pPr lvl="6" algn="ctr">
              <a:lnSpc>
                <a:spcPct val="90000"/>
              </a:lnSpc>
              <a:spcBef>
                <a:spcPts val="1000"/>
              </a:spcBef>
              <a:spcAft>
                <a:spcPts val="0"/>
              </a:spcAft>
              <a:buClr>
                <a:schemeClr val="dk1"/>
              </a:buClr>
              <a:buSzPts val="3200"/>
              <a:buNone/>
              <a:defRPr sz="3200"/>
            </a:lvl7pPr>
            <a:lvl8pPr lvl="7" algn="ctr">
              <a:lnSpc>
                <a:spcPct val="90000"/>
              </a:lnSpc>
              <a:spcBef>
                <a:spcPts val="1000"/>
              </a:spcBef>
              <a:spcAft>
                <a:spcPts val="0"/>
              </a:spcAft>
              <a:buClr>
                <a:schemeClr val="dk1"/>
              </a:buClr>
              <a:buSzPts val="3200"/>
              <a:buNone/>
              <a:defRPr sz="3200"/>
            </a:lvl8pPr>
            <a:lvl9pPr lvl="8" algn="ctr">
              <a:lnSpc>
                <a:spcPct val="90000"/>
              </a:lnSpc>
              <a:spcBef>
                <a:spcPts val="1000"/>
              </a:spcBef>
              <a:spcAft>
                <a:spcPts val="0"/>
              </a:spcAft>
              <a:buClr>
                <a:schemeClr val="dk1"/>
              </a:buClr>
              <a:buSzPts val="3200"/>
              <a:buNone/>
              <a:defRPr sz="3200"/>
            </a:lvl9pPr>
          </a:lstStyle>
          <a:p/>
        </p:txBody>
      </p:sp>
      <p:sp>
        <p:nvSpPr>
          <p:cNvPr id="47" name="Google Shape;47;p6"/>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chemeClr val="lt1"/>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2400" u="none" cap="none" strike="noStrike">
                <a:solidFill>
                  <a:schemeClr val="lt1"/>
                </a:solidFill>
                <a:latin typeface="Arial"/>
                <a:ea typeface="Arial"/>
                <a:cs typeface="Arial"/>
                <a:sym typeface="Arial"/>
              </a:defRPr>
            </a:lvl1pPr>
            <a:lvl2pPr indent="0" lvl="1" marL="0" algn="r">
              <a:spcBef>
                <a:spcPts val="0"/>
              </a:spcBef>
              <a:buNone/>
              <a:defRPr b="0" i="0" sz="2400" u="none" cap="none" strike="noStrike">
                <a:solidFill>
                  <a:schemeClr val="lt1"/>
                </a:solidFill>
                <a:latin typeface="Arial"/>
                <a:ea typeface="Arial"/>
                <a:cs typeface="Arial"/>
                <a:sym typeface="Arial"/>
              </a:defRPr>
            </a:lvl2pPr>
            <a:lvl3pPr indent="0" lvl="2" marL="0" algn="r">
              <a:spcBef>
                <a:spcPts val="0"/>
              </a:spcBef>
              <a:buNone/>
              <a:defRPr b="0" i="0" sz="2400" u="none" cap="none" strike="noStrike">
                <a:solidFill>
                  <a:schemeClr val="lt1"/>
                </a:solidFill>
                <a:latin typeface="Arial"/>
                <a:ea typeface="Arial"/>
                <a:cs typeface="Arial"/>
                <a:sym typeface="Arial"/>
              </a:defRPr>
            </a:lvl3pPr>
            <a:lvl4pPr indent="0" lvl="3" marL="0" algn="r">
              <a:spcBef>
                <a:spcPts val="0"/>
              </a:spcBef>
              <a:buNone/>
              <a:defRPr b="0" i="0" sz="2400" u="none" cap="none" strike="noStrike">
                <a:solidFill>
                  <a:schemeClr val="lt1"/>
                </a:solidFill>
                <a:latin typeface="Arial"/>
                <a:ea typeface="Arial"/>
                <a:cs typeface="Arial"/>
                <a:sym typeface="Arial"/>
              </a:defRPr>
            </a:lvl4pPr>
            <a:lvl5pPr indent="0" lvl="4" marL="0" algn="r">
              <a:spcBef>
                <a:spcPts val="0"/>
              </a:spcBef>
              <a:buNone/>
              <a:defRPr b="0" i="0" sz="2400" u="none" cap="none" strike="noStrike">
                <a:solidFill>
                  <a:schemeClr val="lt1"/>
                </a:solidFill>
                <a:latin typeface="Arial"/>
                <a:ea typeface="Arial"/>
                <a:cs typeface="Arial"/>
                <a:sym typeface="Arial"/>
              </a:defRPr>
            </a:lvl5pPr>
            <a:lvl6pPr indent="0" lvl="5" marL="0" algn="r">
              <a:spcBef>
                <a:spcPts val="0"/>
              </a:spcBef>
              <a:buNone/>
              <a:defRPr b="0" i="0" sz="2400" u="none" cap="none" strike="noStrike">
                <a:solidFill>
                  <a:schemeClr val="lt1"/>
                </a:solidFill>
                <a:latin typeface="Arial"/>
                <a:ea typeface="Arial"/>
                <a:cs typeface="Arial"/>
                <a:sym typeface="Arial"/>
              </a:defRPr>
            </a:lvl6pPr>
            <a:lvl7pPr indent="0" lvl="6" marL="0" algn="r">
              <a:spcBef>
                <a:spcPts val="0"/>
              </a:spcBef>
              <a:buNone/>
              <a:defRPr b="0" i="0" sz="2400" u="none" cap="none" strike="noStrike">
                <a:solidFill>
                  <a:schemeClr val="lt1"/>
                </a:solidFill>
                <a:latin typeface="Arial"/>
                <a:ea typeface="Arial"/>
                <a:cs typeface="Arial"/>
                <a:sym typeface="Arial"/>
              </a:defRPr>
            </a:lvl7pPr>
            <a:lvl8pPr indent="0" lvl="7" marL="0" algn="r">
              <a:spcBef>
                <a:spcPts val="0"/>
              </a:spcBef>
              <a:buNone/>
              <a:defRPr b="0" i="0" sz="2400" u="none" cap="none" strike="noStrike">
                <a:solidFill>
                  <a:schemeClr val="lt1"/>
                </a:solidFill>
                <a:latin typeface="Arial"/>
                <a:ea typeface="Arial"/>
                <a:cs typeface="Arial"/>
                <a:sym typeface="Arial"/>
              </a:defRPr>
            </a:lvl8pPr>
            <a:lvl9pPr indent="0" lvl="8" marL="0" algn="r">
              <a:spcBef>
                <a:spcPts val="0"/>
              </a:spcBef>
              <a:buNone/>
              <a:defRPr b="0" i="0" sz="24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49" name="Google Shape;49;p6"/>
          <p:cNvSpPr/>
          <p:nvPr/>
        </p:nvSpPr>
        <p:spPr>
          <a:xfrm>
            <a:off x="16183637" y="9013230"/>
            <a:ext cx="3257669" cy="3257669"/>
          </a:xfrm>
          <a:prstGeom prst="ellipse">
            <a:avLst/>
          </a:prstGeom>
          <a:noFill/>
          <a:ln cap="flat" cmpd="sng" w="14605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0" name="Google Shape;50;p6"/>
          <p:cNvSpPr/>
          <p:nvPr/>
        </p:nvSpPr>
        <p:spPr>
          <a:xfrm>
            <a:off x="21320100" y="4425142"/>
            <a:ext cx="3608615" cy="3608615"/>
          </a:xfrm>
          <a:prstGeom prst="ellipse">
            <a:avLst/>
          </a:prstGeom>
          <a:noFill/>
          <a:ln cap="flat" cmpd="sng" w="1524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1" name="Google Shape;51;p6"/>
          <p:cNvSpPr/>
          <p:nvPr/>
        </p:nvSpPr>
        <p:spPr>
          <a:xfrm>
            <a:off x="17762247" y="5257042"/>
            <a:ext cx="5917515" cy="5917515"/>
          </a:xfrm>
          <a:prstGeom prst="ellipse">
            <a:avLst/>
          </a:prstGeom>
          <a:noFill/>
          <a:ln cap="flat" cmpd="sng" w="152400">
            <a:solidFill>
              <a:schemeClr val="accent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52" name="Google Shape;52;p6"/>
          <p:cNvSpPr/>
          <p:nvPr/>
        </p:nvSpPr>
        <p:spPr>
          <a:xfrm>
            <a:off x="16489928" y="351150"/>
            <a:ext cx="6658628" cy="6658628"/>
          </a:xfrm>
          <a:prstGeom prst="ellipse">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id="53" name="Google Shape;53;p6"/>
          <p:cNvPicPr preferRelativeResize="0"/>
          <p:nvPr/>
        </p:nvPicPr>
        <p:blipFill rotWithShape="1">
          <a:blip r:embed="rId2">
            <a:alphaModFix/>
          </a:blip>
          <a:srcRect b="0" l="0" r="0" t="0"/>
          <a:stretch/>
        </p:blipFill>
        <p:spPr>
          <a:xfrm>
            <a:off x="17205779" y="906822"/>
            <a:ext cx="5226926" cy="5417492"/>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4" name="Shape 54"/>
        <p:cNvGrpSpPr/>
        <p:nvPr/>
      </p:nvGrpSpPr>
      <p:grpSpPr>
        <a:xfrm>
          <a:off x="0" y="0"/>
          <a:ext cx="0" cy="0"/>
          <a:chOff x="0" y="0"/>
          <a:chExt cx="0" cy="0"/>
        </a:xfrm>
      </p:grpSpPr>
      <p:sp>
        <p:nvSpPr>
          <p:cNvPr id="55" name="Google Shape;55;p7"/>
          <p:cNvSpPr txBox="1"/>
          <p:nvPr>
            <p:ph type="title"/>
          </p:nvPr>
        </p:nvSpPr>
        <p:spPr>
          <a:xfrm>
            <a:off x="1676619" y="730251"/>
            <a:ext cx="18914314"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7"/>
          <p:cNvSpPr txBox="1"/>
          <p:nvPr>
            <p:ph idx="1" type="body"/>
          </p:nvPr>
        </p:nvSpPr>
        <p:spPr>
          <a:xfrm>
            <a:off x="1676619" y="3651250"/>
            <a:ext cx="21033938" cy="8702676"/>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2000"/>
              </a:spcBef>
              <a:spcAft>
                <a:spcPts val="0"/>
              </a:spcAft>
              <a:buClr>
                <a:schemeClr val="dk1"/>
              </a:buClr>
              <a:buSzPts val="1800"/>
              <a:buChar char="•"/>
              <a:defRPr/>
            </a:lvl1pPr>
            <a:lvl2pPr indent="-342900" lvl="1" marL="914400" algn="l">
              <a:lnSpc>
                <a:spcPct val="90000"/>
              </a:lnSpc>
              <a:spcBef>
                <a:spcPts val="1000"/>
              </a:spcBef>
              <a:spcAft>
                <a:spcPts val="0"/>
              </a:spcAft>
              <a:buClr>
                <a:schemeClr val="dk1"/>
              </a:buClr>
              <a:buSzPts val="1800"/>
              <a:buChar char="•"/>
              <a:defRPr/>
            </a:lvl2pPr>
            <a:lvl3pPr indent="-342900" lvl="2" marL="1371600" algn="l">
              <a:lnSpc>
                <a:spcPct val="90000"/>
              </a:lnSpc>
              <a:spcBef>
                <a:spcPts val="1000"/>
              </a:spcBef>
              <a:spcAft>
                <a:spcPts val="0"/>
              </a:spcAft>
              <a:buClr>
                <a:schemeClr val="dk1"/>
              </a:buClr>
              <a:buSzPts val="1800"/>
              <a:buChar char="•"/>
              <a:defRPr/>
            </a:lvl3pPr>
            <a:lvl4pPr indent="-342900" lvl="3" marL="1828800" algn="l">
              <a:lnSpc>
                <a:spcPct val="90000"/>
              </a:lnSpc>
              <a:spcBef>
                <a:spcPts val="1000"/>
              </a:spcBef>
              <a:spcAft>
                <a:spcPts val="0"/>
              </a:spcAft>
              <a:buClr>
                <a:schemeClr val="dk1"/>
              </a:buClr>
              <a:buSzPts val="1800"/>
              <a:buChar char="•"/>
              <a:defRPr/>
            </a:lvl4pPr>
            <a:lvl5pPr indent="-342900" lvl="4" marL="2286000" algn="l">
              <a:lnSpc>
                <a:spcPct val="9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57" name="Google Shape;57;p7"/>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7"/>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59" name="Google Shape;59;p7"/>
          <p:cNvPicPr preferRelativeResize="0"/>
          <p:nvPr/>
        </p:nvPicPr>
        <p:blipFill rotWithShape="1">
          <a:blip r:embed="rId2">
            <a:alphaModFix/>
          </a:blip>
          <a:srcRect b="0" l="0" r="0" t="0"/>
          <a:stretch/>
        </p:blipFill>
        <p:spPr>
          <a:xfrm>
            <a:off x="21491356" y="730251"/>
            <a:ext cx="2438400" cy="25273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60" name="Shape 60"/>
        <p:cNvGrpSpPr/>
        <p:nvPr/>
      </p:nvGrpSpPr>
      <p:grpSpPr>
        <a:xfrm>
          <a:off x="0" y="0"/>
          <a:ext cx="0" cy="0"/>
          <a:chOff x="0" y="0"/>
          <a:chExt cx="0" cy="0"/>
        </a:xfrm>
      </p:grpSpPr>
      <p:pic>
        <p:nvPicPr>
          <p:cNvPr id="61" name="Google Shape;61;p8"/>
          <p:cNvPicPr preferRelativeResize="0"/>
          <p:nvPr/>
        </p:nvPicPr>
        <p:blipFill rotWithShape="1">
          <a:blip r:embed="rId2">
            <a:alphaModFix/>
          </a:blip>
          <a:srcRect b="0" l="0" r="0" t="0"/>
          <a:stretch/>
        </p:blipFill>
        <p:spPr>
          <a:xfrm>
            <a:off x="1587" y="0"/>
            <a:ext cx="24384000" cy="13716000"/>
          </a:xfrm>
          <a:prstGeom prst="rect">
            <a:avLst/>
          </a:prstGeom>
          <a:noFill/>
          <a:ln>
            <a:noFill/>
          </a:ln>
        </p:spPr>
      </p:pic>
      <p:sp>
        <p:nvSpPr>
          <p:cNvPr id="62" name="Google Shape;62;p8"/>
          <p:cNvSpPr/>
          <p:nvPr/>
        </p:nvSpPr>
        <p:spPr>
          <a:xfrm>
            <a:off x="50103" y="564204"/>
            <a:ext cx="24387176" cy="5466945"/>
          </a:xfrm>
          <a:custGeom>
            <a:rect b="b" l="l" r="r" t="t"/>
            <a:pathLst>
              <a:path extrusionOk="0" h="5466945" w="24387176">
                <a:moveTo>
                  <a:pt x="0" y="0"/>
                </a:moveTo>
                <a:lnTo>
                  <a:pt x="21570558" y="0"/>
                </a:lnTo>
                <a:lnTo>
                  <a:pt x="21515138" y="41442"/>
                </a:lnTo>
                <a:cubicBezTo>
                  <a:pt x="21097466" y="386136"/>
                  <a:pt x="20831244" y="907783"/>
                  <a:pt x="20831244" y="1491610"/>
                </a:cubicBezTo>
                <a:cubicBezTo>
                  <a:pt x="20831244" y="2529525"/>
                  <a:pt x="21672640" y="3370921"/>
                  <a:pt x="22710556" y="3370921"/>
                </a:cubicBezTo>
                <a:cubicBezTo>
                  <a:pt x="23424124" y="3370921"/>
                  <a:pt x="24044804" y="2973230"/>
                  <a:pt x="24363046" y="2387401"/>
                </a:cubicBezTo>
                <a:lnTo>
                  <a:pt x="24387176" y="2337309"/>
                </a:lnTo>
                <a:lnTo>
                  <a:pt x="24387176" y="5466945"/>
                </a:lnTo>
                <a:lnTo>
                  <a:pt x="0" y="5466945"/>
                </a:lnTo>
                <a:close/>
              </a:path>
            </a:pathLst>
          </a:custGeom>
          <a:solidFill>
            <a:schemeClr val="lt1">
              <a:alpha val="72941"/>
            </a:scheme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63" name="Google Shape;63;p8"/>
          <p:cNvSpPr txBox="1"/>
          <p:nvPr>
            <p:ph type="title"/>
          </p:nvPr>
        </p:nvSpPr>
        <p:spPr>
          <a:xfrm>
            <a:off x="1676619" y="730251"/>
            <a:ext cx="18869389"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4" name="Google Shape;64;p8"/>
          <p:cNvSpPr txBox="1"/>
          <p:nvPr>
            <p:ph idx="1" type="body"/>
          </p:nvPr>
        </p:nvSpPr>
        <p:spPr>
          <a:xfrm>
            <a:off x="1676619" y="3651250"/>
            <a:ext cx="21033938" cy="8702676"/>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2000"/>
              </a:spcBef>
              <a:spcAft>
                <a:spcPts val="0"/>
              </a:spcAft>
              <a:buClr>
                <a:schemeClr val="dk1"/>
              </a:buClr>
              <a:buSzPts val="1800"/>
              <a:buChar char="•"/>
              <a:defRPr/>
            </a:lvl1pPr>
            <a:lvl2pPr indent="-342900" lvl="1" marL="914400" algn="l">
              <a:lnSpc>
                <a:spcPct val="90000"/>
              </a:lnSpc>
              <a:spcBef>
                <a:spcPts val="1000"/>
              </a:spcBef>
              <a:spcAft>
                <a:spcPts val="0"/>
              </a:spcAft>
              <a:buClr>
                <a:schemeClr val="dk1"/>
              </a:buClr>
              <a:buSzPts val="1800"/>
              <a:buChar char="•"/>
              <a:defRPr/>
            </a:lvl2pPr>
            <a:lvl3pPr indent="-342900" lvl="2" marL="1371600" algn="l">
              <a:lnSpc>
                <a:spcPct val="90000"/>
              </a:lnSpc>
              <a:spcBef>
                <a:spcPts val="1000"/>
              </a:spcBef>
              <a:spcAft>
                <a:spcPts val="0"/>
              </a:spcAft>
              <a:buClr>
                <a:schemeClr val="dk1"/>
              </a:buClr>
              <a:buSzPts val="1800"/>
              <a:buChar char="•"/>
              <a:defRPr/>
            </a:lvl3pPr>
            <a:lvl4pPr indent="-342900" lvl="3" marL="1828800" algn="l">
              <a:lnSpc>
                <a:spcPct val="90000"/>
              </a:lnSpc>
              <a:spcBef>
                <a:spcPts val="1000"/>
              </a:spcBef>
              <a:spcAft>
                <a:spcPts val="0"/>
              </a:spcAft>
              <a:buClr>
                <a:schemeClr val="dk1"/>
              </a:buClr>
              <a:buSzPts val="1800"/>
              <a:buChar char="•"/>
              <a:defRPr/>
            </a:lvl4pPr>
            <a:lvl5pPr indent="-342900" lvl="4" marL="2286000" algn="l">
              <a:lnSpc>
                <a:spcPct val="9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65" name="Google Shape;65;p8"/>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8"/>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67" name="Google Shape;67;p8"/>
          <p:cNvPicPr preferRelativeResize="0"/>
          <p:nvPr/>
        </p:nvPicPr>
        <p:blipFill rotWithShape="1">
          <a:blip r:embed="rId3">
            <a:alphaModFix/>
          </a:blip>
          <a:srcRect b="0" l="0" r="0" t="0"/>
          <a:stretch/>
        </p:blipFill>
        <p:spPr>
          <a:xfrm>
            <a:off x="21491356" y="730251"/>
            <a:ext cx="2438400" cy="25273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68" name="Shape 68"/>
        <p:cNvGrpSpPr/>
        <p:nvPr/>
      </p:nvGrpSpPr>
      <p:grpSpPr>
        <a:xfrm>
          <a:off x="0" y="0"/>
          <a:ext cx="0" cy="0"/>
          <a:chOff x="0" y="0"/>
          <a:chExt cx="0" cy="0"/>
        </a:xfrm>
      </p:grpSpPr>
      <p:sp>
        <p:nvSpPr>
          <p:cNvPr id="69" name="Google Shape;69;p9"/>
          <p:cNvSpPr txBox="1"/>
          <p:nvPr>
            <p:ph type="title"/>
          </p:nvPr>
        </p:nvSpPr>
        <p:spPr>
          <a:xfrm>
            <a:off x="1663917" y="3419477"/>
            <a:ext cx="13936867" cy="5705474"/>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accent1"/>
              </a:buClr>
              <a:buSzPts val="12000"/>
              <a:buFont typeface="Arial"/>
              <a:buNone/>
              <a:defRPr sz="1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9"/>
          <p:cNvSpPr txBox="1"/>
          <p:nvPr>
            <p:ph idx="1" type="body"/>
          </p:nvPr>
        </p:nvSpPr>
        <p:spPr>
          <a:xfrm>
            <a:off x="1663917" y="9178927"/>
            <a:ext cx="21033938" cy="3000374"/>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2000"/>
              </a:spcBef>
              <a:spcAft>
                <a:spcPts val="0"/>
              </a:spcAft>
              <a:buClr>
                <a:srgbClr val="888888"/>
              </a:buClr>
              <a:buSzPts val="4800"/>
              <a:buNone/>
              <a:defRPr sz="4800">
                <a:solidFill>
                  <a:srgbClr val="888888"/>
                </a:solidFill>
              </a:defRPr>
            </a:lvl1pPr>
            <a:lvl2pPr indent="-228600" lvl="1" marL="914400" algn="l">
              <a:lnSpc>
                <a:spcPct val="90000"/>
              </a:lnSpc>
              <a:spcBef>
                <a:spcPts val="1000"/>
              </a:spcBef>
              <a:spcAft>
                <a:spcPts val="0"/>
              </a:spcAft>
              <a:buClr>
                <a:srgbClr val="888888"/>
              </a:buClr>
              <a:buSzPts val="4000"/>
              <a:buNone/>
              <a:defRPr sz="4000">
                <a:solidFill>
                  <a:srgbClr val="888888"/>
                </a:solidFill>
              </a:defRPr>
            </a:lvl2pPr>
            <a:lvl3pPr indent="-228600" lvl="2" marL="1371600" algn="l">
              <a:lnSpc>
                <a:spcPct val="90000"/>
              </a:lnSpc>
              <a:spcBef>
                <a:spcPts val="1000"/>
              </a:spcBef>
              <a:spcAft>
                <a:spcPts val="0"/>
              </a:spcAft>
              <a:buClr>
                <a:srgbClr val="888888"/>
              </a:buClr>
              <a:buSzPts val="3600"/>
              <a:buNone/>
              <a:defRPr sz="3600">
                <a:solidFill>
                  <a:srgbClr val="888888"/>
                </a:solidFill>
              </a:defRPr>
            </a:lvl3pPr>
            <a:lvl4pPr indent="-228600" lvl="3" marL="1828800" algn="l">
              <a:lnSpc>
                <a:spcPct val="90000"/>
              </a:lnSpc>
              <a:spcBef>
                <a:spcPts val="1000"/>
              </a:spcBef>
              <a:spcAft>
                <a:spcPts val="0"/>
              </a:spcAft>
              <a:buClr>
                <a:srgbClr val="888888"/>
              </a:buClr>
              <a:buSzPts val="3200"/>
              <a:buNone/>
              <a:defRPr sz="3200">
                <a:solidFill>
                  <a:srgbClr val="888888"/>
                </a:solidFill>
              </a:defRPr>
            </a:lvl4pPr>
            <a:lvl5pPr indent="-228600" lvl="4" marL="2286000" algn="l">
              <a:lnSpc>
                <a:spcPct val="90000"/>
              </a:lnSpc>
              <a:spcBef>
                <a:spcPts val="1000"/>
              </a:spcBef>
              <a:spcAft>
                <a:spcPts val="0"/>
              </a:spcAft>
              <a:buClr>
                <a:srgbClr val="888888"/>
              </a:buClr>
              <a:buSzPts val="3200"/>
              <a:buNone/>
              <a:defRPr sz="3200">
                <a:solidFill>
                  <a:srgbClr val="888888"/>
                </a:solidFill>
              </a:defRPr>
            </a:lvl5pPr>
            <a:lvl6pPr indent="-228600" lvl="5" marL="2743200" algn="l">
              <a:lnSpc>
                <a:spcPct val="90000"/>
              </a:lnSpc>
              <a:spcBef>
                <a:spcPts val="1000"/>
              </a:spcBef>
              <a:spcAft>
                <a:spcPts val="0"/>
              </a:spcAft>
              <a:buClr>
                <a:srgbClr val="888888"/>
              </a:buClr>
              <a:buSzPts val="3200"/>
              <a:buNone/>
              <a:defRPr sz="3200">
                <a:solidFill>
                  <a:srgbClr val="888888"/>
                </a:solidFill>
              </a:defRPr>
            </a:lvl6pPr>
            <a:lvl7pPr indent="-228600" lvl="6" marL="3200400" algn="l">
              <a:lnSpc>
                <a:spcPct val="90000"/>
              </a:lnSpc>
              <a:spcBef>
                <a:spcPts val="1000"/>
              </a:spcBef>
              <a:spcAft>
                <a:spcPts val="0"/>
              </a:spcAft>
              <a:buClr>
                <a:srgbClr val="888888"/>
              </a:buClr>
              <a:buSzPts val="3200"/>
              <a:buNone/>
              <a:defRPr sz="3200">
                <a:solidFill>
                  <a:srgbClr val="888888"/>
                </a:solidFill>
              </a:defRPr>
            </a:lvl7pPr>
            <a:lvl8pPr indent="-228600" lvl="7" marL="3657600" algn="l">
              <a:lnSpc>
                <a:spcPct val="90000"/>
              </a:lnSpc>
              <a:spcBef>
                <a:spcPts val="1000"/>
              </a:spcBef>
              <a:spcAft>
                <a:spcPts val="0"/>
              </a:spcAft>
              <a:buClr>
                <a:srgbClr val="888888"/>
              </a:buClr>
              <a:buSzPts val="3200"/>
              <a:buNone/>
              <a:defRPr sz="3200">
                <a:solidFill>
                  <a:srgbClr val="888888"/>
                </a:solidFill>
              </a:defRPr>
            </a:lvl8pPr>
            <a:lvl9pPr indent="-228600" lvl="8" marL="4114800" algn="l">
              <a:lnSpc>
                <a:spcPct val="90000"/>
              </a:lnSpc>
              <a:spcBef>
                <a:spcPts val="1000"/>
              </a:spcBef>
              <a:spcAft>
                <a:spcPts val="0"/>
              </a:spcAft>
              <a:buClr>
                <a:srgbClr val="888888"/>
              </a:buClr>
              <a:buSzPts val="3200"/>
              <a:buNone/>
              <a:defRPr sz="3200">
                <a:solidFill>
                  <a:srgbClr val="888888"/>
                </a:solidFill>
              </a:defRPr>
            </a:lvl9pPr>
          </a:lstStyle>
          <a:p/>
        </p:txBody>
      </p:sp>
      <p:sp>
        <p:nvSpPr>
          <p:cNvPr id="71" name="Google Shape;71;p9"/>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9"/>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73" name="Google Shape;73;p9"/>
          <p:cNvPicPr preferRelativeResize="0"/>
          <p:nvPr/>
        </p:nvPicPr>
        <p:blipFill rotWithShape="1">
          <a:blip r:embed="rId2">
            <a:alphaModFix/>
          </a:blip>
          <a:srcRect b="0" l="0" r="0" t="0"/>
          <a:stretch/>
        </p:blipFill>
        <p:spPr>
          <a:xfrm>
            <a:off x="17205779" y="794856"/>
            <a:ext cx="5226926" cy="5417492"/>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4" name="Shape 74"/>
        <p:cNvGrpSpPr/>
        <p:nvPr/>
      </p:nvGrpSpPr>
      <p:grpSpPr>
        <a:xfrm>
          <a:off x="0" y="0"/>
          <a:ext cx="0" cy="0"/>
          <a:chOff x="0" y="0"/>
          <a:chExt cx="0" cy="0"/>
        </a:xfrm>
      </p:grpSpPr>
      <p:sp>
        <p:nvSpPr>
          <p:cNvPr id="75" name="Google Shape;75;p10"/>
          <p:cNvSpPr txBox="1"/>
          <p:nvPr>
            <p:ph type="title"/>
          </p:nvPr>
        </p:nvSpPr>
        <p:spPr>
          <a:xfrm>
            <a:off x="1676619" y="730251"/>
            <a:ext cx="19261275" cy="2651126"/>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0"/>
          <p:cNvSpPr txBox="1"/>
          <p:nvPr>
            <p:ph idx="1" type="body"/>
          </p:nvPr>
        </p:nvSpPr>
        <p:spPr>
          <a:xfrm>
            <a:off x="1676618" y="3651250"/>
            <a:ext cx="10364549" cy="8702676"/>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2000"/>
              </a:spcBef>
              <a:spcAft>
                <a:spcPts val="0"/>
              </a:spcAft>
              <a:buClr>
                <a:schemeClr val="dk1"/>
              </a:buClr>
              <a:buSzPts val="1800"/>
              <a:buChar char="•"/>
              <a:defRPr/>
            </a:lvl1pPr>
            <a:lvl2pPr indent="-342900" lvl="1" marL="914400" algn="l">
              <a:lnSpc>
                <a:spcPct val="90000"/>
              </a:lnSpc>
              <a:spcBef>
                <a:spcPts val="1000"/>
              </a:spcBef>
              <a:spcAft>
                <a:spcPts val="0"/>
              </a:spcAft>
              <a:buClr>
                <a:schemeClr val="dk1"/>
              </a:buClr>
              <a:buSzPts val="1800"/>
              <a:buChar char="•"/>
              <a:defRPr/>
            </a:lvl2pPr>
            <a:lvl3pPr indent="-342900" lvl="2" marL="1371600" algn="l">
              <a:lnSpc>
                <a:spcPct val="90000"/>
              </a:lnSpc>
              <a:spcBef>
                <a:spcPts val="1000"/>
              </a:spcBef>
              <a:spcAft>
                <a:spcPts val="0"/>
              </a:spcAft>
              <a:buClr>
                <a:schemeClr val="dk1"/>
              </a:buClr>
              <a:buSzPts val="1800"/>
              <a:buChar char="•"/>
              <a:defRPr/>
            </a:lvl3pPr>
            <a:lvl4pPr indent="-342900" lvl="3" marL="1828800" algn="l">
              <a:lnSpc>
                <a:spcPct val="90000"/>
              </a:lnSpc>
              <a:spcBef>
                <a:spcPts val="1000"/>
              </a:spcBef>
              <a:spcAft>
                <a:spcPts val="0"/>
              </a:spcAft>
              <a:buClr>
                <a:schemeClr val="dk1"/>
              </a:buClr>
              <a:buSzPts val="1800"/>
              <a:buChar char="•"/>
              <a:defRPr/>
            </a:lvl4pPr>
            <a:lvl5pPr indent="-342900" lvl="4" marL="2286000" algn="l">
              <a:lnSpc>
                <a:spcPct val="9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77" name="Google Shape;77;p10"/>
          <p:cNvSpPr txBox="1"/>
          <p:nvPr>
            <p:ph idx="2" type="body"/>
          </p:nvPr>
        </p:nvSpPr>
        <p:spPr>
          <a:xfrm>
            <a:off x="12346008" y="3651250"/>
            <a:ext cx="10364549" cy="8702676"/>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2000"/>
              </a:spcBef>
              <a:spcAft>
                <a:spcPts val="0"/>
              </a:spcAft>
              <a:buClr>
                <a:schemeClr val="dk1"/>
              </a:buClr>
              <a:buSzPts val="1800"/>
              <a:buChar char="•"/>
              <a:defRPr/>
            </a:lvl1pPr>
            <a:lvl2pPr indent="-342900" lvl="1" marL="914400" algn="l">
              <a:lnSpc>
                <a:spcPct val="90000"/>
              </a:lnSpc>
              <a:spcBef>
                <a:spcPts val="1000"/>
              </a:spcBef>
              <a:spcAft>
                <a:spcPts val="0"/>
              </a:spcAft>
              <a:buClr>
                <a:schemeClr val="dk1"/>
              </a:buClr>
              <a:buSzPts val="1800"/>
              <a:buChar char="•"/>
              <a:defRPr/>
            </a:lvl2pPr>
            <a:lvl3pPr indent="-342900" lvl="2" marL="1371600" algn="l">
              <a:lnSpc>
                <a:spcPct val="90000"/>
              </a:lnSpc>
              <a:spcBef>
                <a:spcPts val="1000"/>
              </a:spcBef>
              <a:spcAft>
                <a:spcPts val="0"/>
              </a:spcAft>
              <a:buClr>
                <a:schemeClr val="dk1"/>
              </a:buClr>
              <a:buSzPts val="1800"/>
              <a:buChar char="•"/>
              <a:defRPr/>
            </a:lvl3pPr>
            <a:lvl4pPr indent="-342900" lvl="3" marL="1828800" algn="l">
              <a:lnSpc>
                <a:spcPct val="90000"/>
              </a:lnSpc>
              <a:spcBef>
                <a:spcPts val="1000"/>
              </a:spcBef>
              <a:spcAft>
                <a:spcPts val="0"/>
              </a:spcAft>
              <a:buClr>
                <a:schemeClr val="dk1"/>
              </a:buClr>
              <a:buSzPts val="1800"/>
              <a:buChar char="•"/>
              <a:defRPr/>
            </a:lvl4pPr>
            <a:lvl5pPr indent="-342900" lvl="4" marL="2286000" algn="l">
              <a:lnSpc>
                <a:spcPct val="90000"/>
              </a:lnSpc>
              <a:spcBef>
                <a:spcPts val="1000"/>
              </a:spcBef>
              <a:spcAft>
                <a:spcPts val="0"/>
              </a:spcAft>
              <a:buClr>
                <a:schemeClr val="dk1"/>
              </a:buClr>
              <a:buSzPts val="1800"/>
              <a:buChar char="•"/>
              <a:defRPr/>
            </a:lvl5pPr>
            <a:lvl6pPr indent="-342900" lvl="5" marL="2743200" algn="l">
              <a:lnSpc>
                <a:spcPct val="90000"/>
              </a:lnSpc>
              <a:spcBef>
                <a:spcPts val="1000"/>
              </a:spcBef>
              <a:spcAft>
                <a:spcPts val="0"/>
              </a:spcAft>
              <a:buClr>
                <a:schemeClr val="dk1"/>
              </a:buClr>
              <a:buSzPts val="1800"/>
              <a:buChar char="•"/>
              <a:defRPr/>
            </a:lvl6pPr>
            <a:lvl7pPr indent="-342900" lvl="6" marL="3200400" algn="l">
              <a:lnSpc>
                <a:spcPct val="90000"/>
              </a:lnSpc>
              <a:spcBef>
                <a:spcPts val="1000"/>
              </a:spcBef>
              <a:spcAft>
                <a:spcPts val="0"/>
              </a:spcAft>
              <a:buClr>
                <a:schemeClr val="dk1"/>
              </a:buClr>
              <a:buSzPts val="1800"/>
              <a:buChar char="•"/>
              <a:defRPr/>
            </a:lvl7pPr>
            <a:lvl8pPr indent="-342900" lvl="7" marL="3657600" algn="l">
              <a:lnSpc>
                <a:spcPct val="90000"/>
              </a:lnSpc>
              <a:spcBef>
                <a:spcPts val="1000"/>
              </a:spcBef>
              <a:spcAft>
                <a:spcPts val="0"/>
              </a:spcAft>
              <a:buClr>
                <a:schemeClr val="dk1"/>
              </a:buClr>
              <a:buSzPts val="1800"/>
              <a:buChar char="•"/>
              <a:defRPr/>
            </a:lvl8pPr>
            <a:lvl9pPr indent="-342900" lvl="8" marL="4114800" algn="l">
              <a:lnSpc>
                <a:spcPct val="90000"/>
              </a:lnSpc>
              <a:spcBef>
                <a:spcPts val="1000"/>
              </a:spcBef>
              <a:spcAft>
                <a:spcPts val="0"/>
              </a:spcAft>
              <a:buClr>
                <a:schemeClr val="dk1"/>
              </a:buClr>
              <a:buSzPts val="1800"/>
              <a:buChar char="•"/>
              <a:defRPr/>
            </a:lvl9pPr>
          </a:lstStyle>
          <a:p/>
        </p:txBody>
      </p:sp>
      <p:sp>
        <p:nvSpPr>
          <p:cNvPr id="78" name="Google Shape;78;p10"/>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0"/>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80" name="Google Shape;80;p10"/>
          <p:cNvPicPr preferRelativeResize="0"/>
          <p:nvPr/>
        </p:nvPicPr>
        <p:blipFill rotWithShape="1">
          <a:blip r:embed="rId2">
            <a:alphaModFix/>
          </a:blip>
          <a:srcRect b="0" l="0" r="0" t="0"/>
          <a:stretch/>
        </p:blipFill>
        <p:spPr>
          <a:xfrm>
            <a:off x="21491356" y="730251"/>
            <a:ext cx="2438400" cy="25273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1676619" y="730251"/>
            <a:ext cx="21033938" cy="2651126"/>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accent1"/>
              </a:buClr>
              <a:buSzPts val="8800"/>
              <a:buFont typeface="Arial"/>
              <a:buNone/>
              <a:defRPr b="1" i="0" sz="8800" u="none" cap="none" strike="noStrike">
                <a:solidFill>
                  <a:schemeClr val="accen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1676619" y="3651250"/>
            <a:ext cx="21033938" cy="8702676"/>
          </a:xfrm>
          <a:prstGeom prst="rect">
            <a:avLst/>
          </a:prstGeom>
          <a:noFill/>
          <a:ln>
            <a:noFill/>
          </a:ln>
        </p:spPr>
        <p:txBody>
          <a:bodyPr anchorCtr="0" anchor="t" bIns="45700" lIns="91425" spcFirstLastPara="1" rIns="91425" wrap="square" tIns="45700">
            <a:normAutofit/>
          </a:bodyPr>
          <a:lstStyle>
            <a:lvl1pPr indent="-584200" lvl="0" marL="457200" marR="0" rtl="0" algn="l">
              <a:lnSpc>
                <a:spcPct val="90000"/>
              </a:lnSpc>
              <a:spcBef>
                <a:spcPts val="2000"/>
              </a:spcBef>
              <a:spcAft>
                <a:spcPts val="0"/>
              </a:spcAft>
              <a:buClr>
                <a:schemeClr val="dk1"/>
              </a:buClr>
              <a:buSzPts val="5600"/>
              <a:buFont typeface="Arial"/>
              <a:buChar char="•"/>
              <a:defRPr b="0" i="0" sz="5600" u="none" cap="none" strike="noStrike">
                <a:solidFill>
                  <a:schemeClr val="dk1"/>
                </a:solidFill>
                <a:latin typeface="Arial"/>
                <a:ea typeface="Arial"/>
                <a:cs typeface="Arial"/>
                <a:sym typeface="Arial"/>
              </a:defRPr>
            </a:lvl1pPr>
            <a:lvl2pPr indent="-533400" lvl="1" marL="914400" marR="0" rtl="0" algn="l">
              <a:lnSpc>
                <a:spcPct val="90000"/>
              </a:lnSpc>
              <a:spcBef>
                <a:spcPts val="1000"/>
              </a:spcBef>
              <a:spcAft>
                <a:spcPts val="0"/>
              </a:spcAft>
              <a:buClr>
                <a:schemeClr val="dk1"/>
              </a:buClr>
              <a:buSzPts val="4800"/>
              <a:buFont typeface="Arial"/>
              <a:buChar char="•"/>
              <a:defRPr b="0" i="0" sz="4800" u="none" cap="none" strike="noStrike">
                <a:solidFill>
                  <a:schemeClr val="dk1"/>
                </a:solidFill>
                <a:latin typeface="Arial"/>
                <a:ea typeface="Arial"/>
                <a:cs typeface="Arial"/>
                <a:sym typeface="Arial"/>
              </a:defRPr>
            </a:lvl2pPr>
            <a:lvl3pPr indent="-482600" lvl="2" marL="1371600" marR="0" rtl="0" algn="l">
              <a:lnSpc>
                <a:spcPct val="90000"/>
              </a:lnSpc>
              <a:spcBef>
                <a:spcPts val="1000"/>
              </a:spcBef>
              <a:spcAft>
                <a:spcPts val="0"/>
              </a:spcAft>
              <a:buClr>
                <a:schemeClr val="dk1"/>
              </a:buClr>
              <a:buSzPts val="4000"/>
              <a:buFont typeface="Arial"/>
              <a:buChar char="•"/>
              <a:defRPr b="0" i="0" sz="4000" u="none" cap="none" strike="noStrike">
                <a:solidFill>
                  <a:schemeClr val="dk1"/>
                </a:solidFill>
                <a:latin typeface="Arial"/>
                <a:ea typeface="Arial"/>
                <a:cs typeface="Arial"/>
                <a:sym typeface="Arial"/>
              </a:defRPr>
            </a:lvl3pPr>
            <a:lvl4pPr indent="-457200" lvl="3" marL="1828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4pPr>
            <a:lvl5pPr indent="-457200" lvl="4" marL="22860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5pPr>
            <a:lvl6pPr indent="-457200" lvl="5" marL="27432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6pPr>
            <a:lvl7pPr indent="-457200" lvl="6" marL="32004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7pPr>
            <a:lvl8pPr indent="-457200" lvl="7" marL="36576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8pPr>
            <a:lvl9pPr indent="-457200" lvl="8" marL="4114800" marR="0" rtl="0" algn="l">
              <a:lnSpc>
                <a:spcPct val="90000"/>
              </a:lnSpc>
              <a:spcBef>
                <a:spcPts val="1000"/>
              </a:spcBef>
              <a:spcAft>
                <a:spcPts val="0"/>
              </a:spcAft>
              <a:buClr>
                <a:schemeClr val="dk1"/>
              </a:buClr>
              <a:buSzPts val="3600"/>
              <a:buFont typeface="Arial"/>
              <a:buChar char="•"/>
              <a:defRPr b="0" i="0" sz="3600" u="none" cap="none" strike="noStrike">
                <a:solidFill>
                  <a:schemeClr val="dk1"/>
                </a:solidFill>
                <a:latin typeface="Arial"/>
                <a:ea typeface="Arial"/>
                <a:cs typeface="Arial"/>
                <a:sym typeface="Arial"/>
              </a:defRPr>
            </a:lvl9pPr>
          </a:lstStyle>
          <a:p/>
        </p:txBody>
      </p:sp>
      <p:sp>
        <p:nvSpPr>
          <p:cNvPr id="12" name="Google Shape;12;p1"/>
          <p:cNvSpPr txBox="1"/>
          <p:nvPr>
            <p:ph idx="11" type="ftr"/>
          </p:nvPr>
        </p:nvSpPr>
        <p:spPr>
          <a:xfrm>
            <a:off x="8078252" y="12712701"/>
            <a:ext cx="8230672" cy="730250"/>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2400" u="none" cap="none" strike="noStrike">
                <a:solidFill>
                  <a:srgbClr val="005A83"/>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1"/>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2400" u="none" cap="none" strike="noStrike">
                <a:solidFill>
                  <a:srgbClr val="005A83"/>
                </a:solidFill>
                <a:latin typeface="Arial"/>
                <a:ea typeface="Arial"/>
                <a:cs typeface="Arial"/>
                <a:sym typeface="Arial"/>
              </a:defRPr>
            </a:lvl1pPr>
            <a:lvl2pPr indent="0" lvl="1" marL="0" marR="0" rtl="0" algn="r">
              <a:spcBef>
                <a:spcPts val="0"/>
              </a:spcBef>
              <a:buNone/>
              <a:defRPr b="0" i="0" sz="2400" u="none" cap="none" strike="noStrike">
                <a:solidFill>
                  <a:srgbClr val="005A83"/>
                </a:solidFill>
                <a:latin typeface="Arial"/>
                <a:ea typeface="Arial"/>
                <a:cs typeface="Arial"/>
                <a:sym typeface="Arial"/>
              </a:defRPr>
            </a:lvl2pPr>
            <a:lvl3pPr indent="0" lvl="2" marL="0" marR="0" rtl="0" algn="r">
              <a:spcBef>
                <a:spcPts val="0"/>
              </a:spcBef>
              <a:buNone/>
              <a:defRPr b="0" i="0" sz="2400" u="none" cap="none" strike="noStrike">
                <a:solidFill>
                  <a:srgbClr val="005A83"/>
                </a:solidFill>
                <a:latin typeface="Arial"/>
                <a:ea typeface="Arial"/>
                <a:cs typeface="Arial"/>
                <a:sym typeface="Arial"/>
              </a:defRPr>
            </a:lvl3pPr>
            <a:lvl4pPr indent="0" lvl="3" marL="0" marR="0" rtl="0" algn="r">
              <a:spcBef>
                <a:spcPts val="0"/>
              </a:spcBef>
              <a:buNone/>
              <a:defRPr b="0" i="0" sz="2400" u="none" cap="none" strike="noStrike">
                <a:solidFill>
                  <a:srgbClr val="005A83"/>
                </a:solidFill>
                <a:latin typeface="Arial"/>
                <a:ea typeface="Arial"/>
                <a:cs typeface="Arial"/>
                <a:sym typeface="Arial"/>
              </a:defRPr>
            </a:lvl4pPr>
            <a:lvl5pPr indent="0" lvl="4" marL="0" marR="0" rtl="0" algn="r">
              <a:spcBef>
                <a:spcPts val="0"/>
              </a:spcBef>
              <a:buNone/>
              <a:defRPr b="0" i="0" sz="2400" u="none" cap="none" strike="noStrike">
                <a:solidFill>
                  <a:srgbClr val="005A83"/>
                </a:solidFill>
                <a:latin typeface="Arial"/>
                <a:ea typeface="Arial"/>
                <a:cs typeface="Arial"/>
                <a:sym typeface="Arial"/>
              </a:defRPr>
            </a:lvl5pPr>
            <a:lvl6pPr indent="0" lvl="5" marL="0" marR="0" rtl="0" algn="r">
              <a:spcBef>
                <a:spcPts val="0"/>
              </a:spcBef>
              <a:buNone/>
              <a:defRPr b="0" i="0" sz="2400" u="none" cap="none" strike="noStrike">
                <a:solidFill>
                  <a:srgbClr val="005A83"/>
                </a:solidFill>
                <a:latin typeface="Arial"/>
                <a:ea typeface="Arial"/>
                <a:cs typeface="Arial"/>
                <a:sym typeface="Arial"/>
              </a:defRPr>
            </a:lvl6pPr>
            <a:lvl7pPr indent="0" lvl="6" marL="0" marR="0" rtl="0" algn="r">
              <a:spcBef>
                <a:spcPts val="0"/>
              </a:spcBef>
              <a:buNone/>
              <a:defRPr b="0" i="0" sz="2400" u="none" cap="none" strike="noStrike">
                <a:solidFill>
                  <a:srgbClr val="005A83"/>
                </a:solidFill>
                <a:latin typeface="Arial"/>
                <a:ea typeface="Arial"/>
                <a:cs typeface="Arial"/>
                <a:sym typeface="Arial"/>
              </a:defRPr>
            </a:lvl7pPr>
            <a:lvl8pPr indent="0" lvl="7" marL="0" marR="0" rtl="0" algn="r">
              <a:spcBef>
                <a:spcPts val="0"/>
              </a:spcBef>
              <a:buNone/>
              <a:defRPr b="0" i="0" sz="2400" u="none" cap="none" strike="noStrike">
                <a:solidFill>
                  <a:srgbClr val="005A83"/>
                </a:solidFill>
                <a:latin typeface="Arial"/>
                <a:ea typeface="Arial"/>
                <a:cs typeface="Arial"/>
                <a:sym typeface="Arial"/>
              </a:defRPr>
            </a:lvl8pPr>
            <a:lvl9pPr indent="0" lvl="8" marL="0" marR="0" rtl="0" algn="r">
              <a:spcBef>
                <a:spcPts val="0"/>
              </a:spcBef>
              <a:buNone/>
              <a:defRPr b="0" i="0" sz="2400" u="none" cap="none" strike="noStrike">
                <a:solidFill>
                  <a:srgbClr val="005A83"/>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sessionize.com/app/speaker/session/541944"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2"/>
          <p:cNvSpPr txBox="1"/>
          <p:nvPr>
            <p:ph type="ctrTitle"/>
          </p:nvPr>
        </p:nvSpPr>
        <p:spPr>
          <a:xfrm>
            <a:off x="1695847" y="4203903"/>
            <a:ext cx="12286059" cy="4519609"/>
          </a:xfrm>
          <a:prstGeom prst="rect">
            <a:avLst/>
          </a:prstGeom>
          <a:noFill/>
          <a:ln>
            <a:noFill/>
          </a:ln>
        </p:spPr>
        <p:txBody>
          <a:bodyPr anchorCtr="0" anchor="b" bIns="45700" lIns="91425" spcFirstLastPara="1" rIns="91425" wrap="square" tIns="45700">
            <a:normAutofit/>
          </a:bodyPr>
          <a:lstStyle/>
          <a:p>
            <a:pPr indent="0" lvl="0" marL="0" rtl="0" algn="l">
              <a:lnSpc>
                <a:spcPct val="100000"/>
              </a:lnSpc>
              <a:spcBef>
                <a:spcPts val="0"/>
              </a:spcBef>
              <a:spcAft>
                <a:spcPts val="0"/>
              </a:spcAft>
              <a:buClr>
                <a:schemeClr val="dk1"/>
              </a:buClr>
              <a:buSzPts val="1100"/>
              <a:buFont typeface="Arial"/>
              <a:buNone/>
            </a:pPr>
            <a:r>
              <a:rPr lang="en-US"/>
              <a:t>Mojaloop PI-23 </a:t>
            </a:r>
            <a:endParaRPr/>
          </a:p>
        </p:txBody>
      </p:sp>
      <p:sp>
        <p:nvSpPr>
          <p:cNvPr id="90" name="Google Shape;90;p12"/>
          <p:cNvSpPr txBox="1"/>
          <p:nvPr>
            <p:ph idx="1" type="subTitle"/>
          </p:nvPr>
        </p:nvSpPr>
        <p:spPr>
          <a:xfrm>
            <a:off x="1695850" y="9308775"/>
            <a:ext cx="16682400" cy="2310300"/>
          </a:xfrm>
          <a:prstGeom prst="rect">
            <a:avLst/>
          </a:prstGeom>
          <a:noFill/>
          <a:ln>
            <a:noFill/>
          </a:ln>
        </p:spPr>
        <p:txBody>
          <a:bodyPr anchorCtr="0" anchor="t" bIns="45700" lIns="91425" spcFirstLastPara="1" rIns="91425" wrap="square" tIns="45700">
            <a:normAutofit/>
          </a:bodyPr>
          <a:lstStyle/>
          <a:p>
            <a:pPr indent="0" lvl="0" marL="0" rtl="0" algn="ctr">
              <a:lnSpc>
                <a:spcPct val="100000"/>
              </a:lnSpc>
              <a:spcBef>
                <a:spcPts val="0"/>
              </a:spcBef>
              <a:spcAft>
                <a:spcPts val="0"/>
              </a:spcAft>
              <a:buClr>
                <a:schemeClr val="dk1"/>
              </a:buClr>
              <a:buSzPts val="1100"/>
              <a:buFont typeface="Arial"/>
              <a:buNone/>
            </a:pPr>
            <a:r>
              <a:rPr b="1" lang="en-US" sz="3800">
                <a:uFill>
                  <a:noFill/>
                </a:uFill>
                <a:latin typeface="Montserrat"/>
                <a:ea typeface="Montserrat"/>
                <a:cs typeface="Montserrat"/>
                <a:sym typeface="Montserrat"/>
                <a:hlinkClick r:id="rId3"/>
              </a:rPr>
              <a:t>Recap - the value of an agile approach in the community context</a:t>
            </a:r>
            <a:endParaRPr sz="5200"/>
          </a:p>
        </p:txBody>
      </p:sp>
      <p:sp>
        <p:nvSpPr>
          <p:cNvPr id="91" name="Google Shape;91;p12"/>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1"/>
          <p:cNvSpPr txBox="1"/>
          <p:nvPr>
            <p:ph type="title"/>
          </p:nvPr>
        </p:nvSpPr>
        <p:spPr>
          <a:xfrm>
            <a:off x="1676619" y="730251"/>
            <a:ext cx="19093200" cy="26511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t>The story of the Banking app……</a:t>
            </a:r>
            <a:endParaRPr/>
          </a:p>
        </p:txBody>
      </p:sp>
      <p:sp>
        <p:nvSpPr>
          <p:cNvPr id="160" name="Google Shape;160;p21"/>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61" name="Google Shape;161;p21"/>
          <p:cNvSpPr txBox="1"/>
          <p:nvPr/>
        </p:nvSpPr>
        <p:spPr>
          <a:xfrm>
            <a:off x="2139600" y="3742900"/>
            <a:ext cx="20788200" cy="3416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i="1" lang="en-US" sz="4000">
                <a:solidFill>
                  <a:srgbClr val="595959"/>
                </a:solidFill>
              </a:rPr>
              <a:t>What had happened in the interim…</a:t>
            </a:r>
            <a:r>
              <a:rPr lang="en-US" sz="4000">
                <a:solidFill>
                  <a:srgbClr val="595959"/>
                </a:solidFill>
              </a:rPr>
              <a:t>..</a:t>
            </a:r>
            <a:endParaRPr sz="4000">
              <a:solidFill>
                <a:srgbClr val="595959"/>
              </a:solidFill>
            </a:endParaRPr>
          </a:p>
          <a:p>
            <a:pPr indent="0" lvl="0" marL="0" rtl="0" algn="l">
              <a:lnSpc>
                <a:spcPct val="150000"/>
              </a:lnSpc>
              <a:spcBef>
                <a:spcPts val="1200"/>
              </a:spcBef>
              <a:spcAft>
                <a:spcPts val="0"/>
              </a:spcAft>
              <a:buNone/>
            </a:pPr>
            <a:r>
              <a:rPr lang="en-US" sz="4000">
                <a:solidFill>
                  <a:srgbClr val="595959"/>
                </a:solidFill>
              </a:rPr>
              <a:t>Bank PB was working extremely hard to perfect the next Banking Feature on the roadmap. It was complex and required many moving parts. The individual pieces  were being developed within the banks complex programs and governance structure but milestones were difficult to meet as there were multiple integration issues. Time went by, budgets increased and milestone dates slipped but still they aimed for the perfect outcome.</a:t>
            </a:r>
            <a:endParaRPr sz="4000">
              <a:solidFill>
                <a:srgbClr val="595959"/>
              </a:solidFill>
            </a:endParaRPr>
          </a:p>
          <a:p>
            <a:pPr indent="0" lvl="0" marL="0" rtl="0" algn="l">
              <a:lnSpc>
                <a:spcPct val="150000"/>
              </a:lnSpc>
              <a:spcBef>
                <a:spcPts val="1200"/>
              </a:spcBef>
              <a:spcAft>
                <a:spcPts val="0"/>
              </a:spcAft>
              <a:buNone/>
            </a:pPr>
            <a:r>
              <a:rPr lang="en-US" sz="4000">
                <a:solidFill>
                  <a:srgbClr val="595959"/>
                </a:solidFill>
              </a:rPr>
              <a:t>Before even t</a:t>
            </a:r>
            <a:r>
              <a:rPr b="1" lang="en-US" sz="4000">
                <a:solidFill>
                  <a:srgbClr val="595959"/>
                </a:solidFill>
              </a:rPr>
              <a:t>hey</a:t>
            </a:r>
            <a:r>
              <a:rPr lang="en-US" sz="4000">
                <a:solidFill>
                  <a:srgbClr val="595959"/>
                </a:solidFill>
              </a:rPr>
              <a:t> realised what had happened, Bank B had a banking app that far outstipped Bank PB.</a:t>
            </a:r>
            <a:endParaRPr sz="4000">
              <a:solidFill>
                <a:srgbClr val="595959"/>
              </a:solidFill>
            </a:endParaRPr>
          </a:p>
          <a:p>
            <a:pPr indent="0" lvl="0" marL="0" rtl="0" algn="l">
              <a:lnSpc>
                <a:spcPct val="150000"/>
              </a:lnSpc>
              <a:spcBef>
                <a:spcPts val="1200"/>
              </a:spcBef>
              <a:spcAft>
                <a:spcPts val="1200"/>
              </a:spcAft>
              <a:buNone/>
            </a:pPr>
            <a:r>
              <a:t/>
            </a:r>
            <a:endParaRPr sz="4000">
              <a:solidFill>
                <a:srgbClr val="595959"/>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2"/>
          <p:cNvSpPr txBox="1"/>
          <p:nvPr>
            <p:ph type="title"/>
          </p:nvPr>
        </p:nvSpPr>
        <p:spPr>
          <a:xfrm>
            <a:off x="1676619" y="730251"/>
            <a:ext cx="19093200" cy="26511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Agile and Open Source</a:t>
            </a:r>
            <a:endParaRPr/>
          </a:p>
        </p:txBody>
      </p:sp>
      <p:sp>
        <p:nvSpPr>
          <p:cNvPr id="168" name="Google Shape;168;p22"/>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169" name="Google Shape;169;p22"/>
          <p:cNvPicPr preferRelativeResize="0"/>
          <p:nvPr/>
        </p:nvPicPr>
        <p:blipFill>
          <a:blip r:embed="rId3">
            <a:alphaModFix/>
          </a:blip>
          <a:stretch>
            <a:fillRect/>
          </a:stretch>
        </p:blipFill>
        <p:spPr>
          <a:xfrm>
            <a:off x="1367450" y="2854275"/>
            <a:ext cx="11447001" cy="9614825"/>
          </a:xfrm>
          <a:prstGeom prst="rect">
            <a:avLst/>
          </a:prstGeom>
          <a:noFill/>
          <a:ln>
            <a:noFill/>
          </a:ln>
        </p:spPr>
      </p:pic>
      <p:sp>
        <p:nvSpPr>
          <p:cNvPr id="170" name="Google Shape;170;p22"/>
          <p:cNvSpPr txBox="1"/>
          <p:nvPr/>
        </p:nvSpPr>
        <p:spPr>
          <a:xfrm>
            <a:off x="12634950" y="4157100"/>
            <a:ext cx="11103300" cy="54180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4000">
                <a:solidFill>
                  <a:srgbClr val="595959"/>
                </a:solidFill>
              </a:rPr>
              <a:t>These are compatible with open source values—open source is all about </a:t>
            </a:r>
            <a:r>
              <a:rPr b="1" lang="en-US" sz="4000">
                <a:solidFill>
                  <a:srgbClr val="595959"/>
                </a:solidFill>
              </a:rPr>
              <a:t>collaboration </a:t>
            </a:r>
            <a:r>
              <a:rPr lang="en-US" sz="4000">
                <a:solidFill>
                  <a:srgbClr val="595959"/>
                </a:solidFill>
              </a:rPr>
              <a:t>and </a:t>
            </a:r>
            <a:r>
              <a:rPr b="1" lang="en-US" sz="4000">
                <a:solidFill>
                  <a:srgbClr val="595959"/>
                </a:solidFill>
              </a:rPr>
              <a:t>delivering</a:t>
            </a:r>
            <a:r>
              <a:rPr lang="en-US" sz="4000">
                <a:solidFill>
                  <a:srgbClr val="595959"/>
                </a:solidFill>
              </a:rPr>
              <a:t> the result of that. </a:t>
            </a:r>
            <a:endParaRPr sz="4000">
              <a:solidFill>
                <a:srgbClr val="595959"/>
              </a:solidFill>
            </a:endParaRPr>
          </a:p>
          <a:p>
            <a:pPr indent="0" lvl="0" marL="0" rtl="0" algn="l">
              <a:lnSpc>
                <a:spcPct val="150000"/>
              </a:lnSpc>
              <a:spcBef>
                <a:spcPts val="0"/>
              </a:spcBef>
              <a:spcAft>
                <a:spcPts val="0"/>
              </a:spcAft>
              <a:buNone/>
            </a:pPr>
            <a:r>
              <a:rPr b="1" lang="en-US" sz="4000">
                <a:solidFill>
                  <a:srgbClr val="595959"/>
                </a:solidFill>
              </a:rPr>
              <a:t>Reflection </a:t>
            </a:r>
            <a:r>
              <a:rPr lang="en-US" sz="4000">
                <a:solidFill>
                  <a:srgbClr val="595959"/>
                </a:solidFill>
              </a:rPr>
              <a:t>and</a:t>
            </a:r>
            <a:r>
              <a:rPr b="1" lang="en-US" sz="4000">
                <a:solidFill>
                  <a:srgbClr val="595959"/>
                </a:solidFill>
              </a:rPr>
              <a:t> improvement</a:t>
            </a:r>
            <a:r>
              <a:rPr lang="en-US" sz="4000">
                <a:solidFill>
                  <a:srgbClr val="595959"/>
                </a:solidFill>
              </a:rPr>
              <a:t> help us adapt to changes and provide the opportunity for an honest look in the mirror.</a:t>
            </a:r>
            <a:endParaRPr sz="4000">
              <a:solidFill>
                <a:srgbClr val="59595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3"/>
          <p:cNvSpPr txBox="1"/>
          <p:nvPr>
            <p:ph type="title"/>
          </p:nvPr>
        </p:nvSpPr>
        <p:spPr>
          <a:xfrm>
            <a:off x="653150" y="0"/>
            <a:ext cx="20765400" cy="26511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sz="8000"/>
              <a:t>Building the Community is creating value</a:t>
            </a:r>
            <a:endParaRPr sz="8000"/>
          </a:p>
        </p:txBody>
      </p:sp>
      <p:sp>
        <p:nvSpPr>
          <p:cNvPr id="177" name="Google Shape;177;p23"/>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78" name="Google Shape;178;p23"/>
          <p:cNvSpPr txBox="1"/>
          <p:nvPr/>
        </p:nvSpPr>
        <p:spPr>
          <a:xfrm>
            <a:off x="382875" y="2155600"/>
            <a:ext cx="23423100" cy="652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4000">
                <a:solidFill>
                  <a:srgbClr val="595959"/>
                </a:solidFill>
              </a:rPr>
              <a:t>In agile, we talk a lot about creating value, the main idea being to simplify processes and                 focus on delivery. </a:t>
            </a:r>
            <a:endParaRPr sz="4000">
              <a:solidFill>
                <a:srgbClr val="595959"/>
              </a:solidFill>
            </a:endParaRPr>
          </a:p>
          <a:p>
            <a:pPr indent="0" lvl="0" marL="0" rtl="0" algn="l">
              <a:lnSpc>
                <a:spcPct val="115000"/>
              </a:lnSpc>
              <a:spcBef>
                <a:spcPts val="2000"/>
              </a:spcBef>
              <a:spcAft>
                <a:spcPts val="0"/>
              </a:spcAft>
              <a:buNone/>
            </a:pPr>
            <a:r>
              <a:rPr lang="en-US" sz="4000">
                <a:solidFill>
                  <a:srgbClr val="595959"/>
                </a:solidFill>
              </a:rPr>
              <a:t>A possible downside of this is that it can lead teams to</a:t>
            </a:r>
            <a:r>
              <a:rPr b="1" lang="en-US" sz="4000">
                <a:solidFill>
                  <a:srgbClr val="595959"/>
                </a:solidFill>
              </a:rPr>
              <a:t> focus only on delivering new features</a:t>
            </a:r>
            <a:r>
              <a:rPr lang="en-US" sz="4000">
                <a:solidFill>
                  <a:srgbClr val="595959"/>
                </a:solidFill>
              </a:rPr>
              <a:t> and not invest enough time to pay back technical debt or build on automation to facilitate the future growth of the project. </a:t>
            </a:r>
            <a:endParaRPr sz="4000">
              <a:solidFill>
                <a:srgbClr val="595959"/>
              </a:solidFill>
            </a:endParaRPr>
          </a:p>
          <a:p>
            <a:pPr indent="0" lvl="0" marL="0" rtl="0" algn="l">
              <a:lnSpc>
                <a:spcPct val="115000"/>
              </a:lnSpc>
              <a:spcBef>
                <a:spcPts val="2000"/>
              </a:spcBef>
              <a:spcAft>
                <a:spcPts val="0"/>
              </a:spcAft>
              <a:buNone/>
            </a:pPr>
            <a:r>
              <a:rPr lang="en-US" sz="4000">
                <a:solidFill>
                  <a:srgbClr val="595959"/>
                </a:solidFill>
              </a:rPr>
              <a:t>A way to avoid such a situation is to involve the team in defining what creating value actually means for the project.</a:t>
            </a:r>
            <a:endParaRPr sz="4000">
              <a:solidFill>
                <a:srgbClr val="595959"/>
              </a:solidFill>
            </a:endParaRPr>
          </a:p>
          <a:p>
            <a:pPr indent="0" lvl="0" marL="0" rtl="0" algn="l">
              <a:lnSpc>
                <a:spcPct val="115000"/>
              </a:lnSpc>
              <a:spcBef>
                <a:spcPts val="2000"/>
              </a:spcBef>
              <a:spcAft>
                <a:spcPts val="0"/>
              </a:spcAft>
              <a:buNone/>
            </a:pPr>
            <a:r>
              <a:t/>
            </a:r>
            <a:endParaRPr sz="4000">
              <a:solidFill>
                <a:srgbClr val="000000"/>
              </a:solidFill>
            </a:endParaRPr>
          </a:p>
        </p:txBody>
      </p:sp>
      <p:pic>
        <p:nvPicPr>
          <p:cNvPr id="179" name="Google Shape;179;p23"/>
          <p:cNvPicPr preferRelativeResize="0"/>
          <p:nvPr/>
        </p:nvPicPr>
        <p:blipFill>
          <a:blip r:embed="rId3">
            <a:alphaModFix/>
          </a:blip>
          <a:stretch>
            <a:fillRect/>
          </a:stretch>
        </p:blipFill>
        <p:spPr>
          <a:xfrm>
            <a:off x="5662975" y="7096050"/>
            <a:ext cx="11560476" cy="65261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86" name="Google Shape;186;p24"/>
          <p:cNvSpPr txBox="1"/>
          <p:nvPr/>
        </p:nvSpPr>
        <p:spPr>
          <a:xfrm>
            <a:off x="472975" y="6991450"/>
            <a:ext cx="23085000" cy="5931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i="1" lang="en-US" sz="4000">
                <a:solidFill>
                  <a:srgbClr val="595959"/>
                </a:solidFill>
              </a:rPr>
              <a:t>How does that relate to open source? </a:t>
            </a:r>
            <a:endParaRPr b="1" i="1" sz="4000">
              <a:solidFill>
                <a:srgbClr val="595959"/>
              </a:solidFill>
            </a:endParaRPr>
          </a:p>
          <a:p>
            <a:pPr indent="0" lvl="0" marL="0" rtl="0" algn="l">
              <a:lnSpc>
                <a:spcPct val="150000"/>
              </a:lnSpc>
              <a:spcBef>
                <a:spcPts val="2000"/>
              </a:spcBef>
              <a:spcAft>
                <a:spcPts val="0"/>
              </a:spcAft>
              <a:buNone/>
            </a:pPr>
            <a:r>
              <a:rPr lang="en-US" sz="4000">
                <a:solidFill>
                  <a:srgbClr val="595959"/>
                </a:solidFill>
              </a:rPr>
              <a:t>For any team working in an open source community, it is crucial to understand that building and caring for that community creates value. In open source, the community is the heartbeat of a project—it provides crucial feedback, support, and documentation and contributes in many other ways.</a:t>
            </a:r>
            <a:endParaRPr sz="4000">
              <a:solidFill>
                <a:srgbClr val="595959"/>
              </a:solidFill>
            </a:endParaRPr>
          </a:p>
          <a:p>
            <a:pPr indent="0" lvl="0" marL="0" rtl="0" algn="l">
              <a:lnSpc>
                <a:spcPct val="150000"/>
              </a:lnSpc>
              <a:spcBef>
                <a:spcPts val="2000"/>
              </a:spcBef>
              <a:spcAft>
                <a:spcPts val="2000"/>
              </a:spcAft>
              <a:buNone/>
            </a:pPr>
            <a:r>
              <a:t/>
            </a:r>
            <a:endParaRPr sz="4000">
              <a:solidFill>
                <a:srgbClr val="000000"/>
              </a:solidFill>
            </a:endParaRPr>
          </a:p>
        </p:txBody>
      </p:sp>
      <p:pic>
        <p:nvPicPr>
          <p:cNvPr id="187" name="Google Shape;187;p24"/>
          <p:cNvPicPr preferRelativeResize="0"/>
          <p:nvPr/>
        </p:nvPicPr>
        <p:blipFill>
          <a:blip r:embed="rId3">
            <a:alphaModFix/>
          </a:blip>
          <a:stretch>
            <a:fillRect/>
          </a:stretch>
        </p:blipFill>
        <p:spPr>
          <a:xfrm>
            <a:off x="4794151" y="0"/>
            <a:ext cx="11546100" cy="6508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5"/>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pic>
        <p:nvPicPr>
          <p:cNvPr id="194" name="Google Shape;194;p25"/>
          <p:cNvPicPr preferRelativeResize="0"/>
          <p:nvPr/>
        </p:nvPicPr>
        <p:blipFill>
          <a:blip r:embed="rId3">
            <a:alphaModFix/>
          </a:blip>
          <a:stretch>
            <a:fillRect/>
          </a:stretch>
        </p:blipFill>
        <p:spPr>
          <a:xfrm>
            <a:off x="1583275" y="360350"/>
            <a:ext cx="18461451" cy="4564975"/>
          </a:xfrm>
          <a:prstGeom prst="rect">
            <a:avLst/>
          </a:prstGeom>
          <a:noFill/>
          <a:ln>
            <a:noFill/>
          </a:ln>
        </p:spPr>
      </p:pic>
      <p:sp>
        <p:nvSpPr>
          <p:cNvPr id="195" name="Google Shape;195;p25"/>
          <p:cNvSpPr txBox="1"/>
          <p:nvPr/>
        </p:nvSpPr>
        <p:spPr>
          <a:xfrm>
            <a:off x="1261225" y="5567125"/>
            <a:ext cx="22319400" cy="6854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US" sz="4000">
                <a:solidFill>
                  <a:srgbClr val="595959"/>
                </a:solidFill>
              </a:rPr>
              <a:t>So, it is important to build in </a:t>
            </a:r>
            <a:r>
              <a:rPr b="1" lang="en-US" sz="4000">
                <a:solidFill>
                  <a:srgbClr val="595959"/>
                </a:solidFill>
              </a:rPr>
              <a:t>time and space </a:t>
            </a:r>
            <a:r>
              <a:rPr lang="en-US" sz="4000">
                <a:solidFill>
                  <a:srgbClr val="595959"/>
                </a:solidFill>
              </a:rPr>
              <a:t>for the community. Transparency, </a:t>
            </a:r>
            <a:r>
              <a:rPr lang="en-US" sz="4000">
                <a:solidFill>
                  <a:srgbClr val="595959"/>
                </a:solidFill>
              </a:rPr>
              <a:t>visibility</a:t>
            </a:r>
            <a:r>
              <a:rPr lang="en-US" sz="4000">
                <a:solidFill>
                  <a:srgbClr val="595959"/>
                </a:solidFill>
              </a:rPr>
              <a:t> and consistency are key.</a:t>
            </a:r>
            <a:endParaRPr sz="4000">
              <a:solidFill>
                <a:srgbClr val="595959"/>
              </a:solidFill>
            </a:endParaRPr>
          </a:p>
          <a:p>
            <a:pPr indent="-482600" lvl="0" marL="457200" rtl="0" algn="l">
              <a:lnSpc>
                <a:spcPct val="150000"/>
              </a:lnSpc>
              <a:spcBef>
                <a:spcPts val="2000"/>
              </a:spcBef>
              <a:spcAft>
                <a:spcPts val="0"/>
              </a:spcAft>
              <a:buClr>
                <a:srgbClr val="595959"/>
              </a:buClr>
              <a:buSzPts val="4000"/>
              <a:buAutoNum type="arabicPeriod"/>
            </a:pPr>
            <a:r>
              <a:rPr lang="en-US" sz="4000">
                <a:solidFill>
                  <a:srgbClr val="595959"/>
                </a:solidFill>
              </a:rPr>
              <a:t>Invite interested parties to participate in describing Epics, features and user stories</a:t>
            </a:r>
            <a:endParaRPr b="1"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Invite people to review your user stories; after all, we do have users in our community. </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Dedicate time to reviewing contributions, answering questions, providing support, etc. </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Invite interested parties to observe your Sprint Review and ask questions of the team</a:t>
            </a:r>
            <a:endParaRPr sz="4000">
              <a:solidFill>
                <a:srgbClr val="595959"/>
              </a:solidFill>
            </a:endParaRPr>
          </a:p>
          <a:p>
            <a:pPr indent="0" lvl="0" marL="0" rtl="0" algn="l">
              <a:lnSpc>
                <a:spcPct val="150000"/>
              </a:lnSpc>
              <a:spcBef>
                <a:spcPts val="2000"/>
              </a:spcBef>
              <a:spcAft>
                <a:spcPts val="2000"/>
              </a:spcAft>
              <a:buNone/>
            </a:pPr>
            <a:r>
              <a:rPr lang="en-US" sz="4000">
                <a:solidFill>
                  <a:srgbClr val="595959"/>
                </a:solidFill>
              </a:rPr>
              <a:t>All these should be part of the team's activities and be seen as valuable.</a:t>
            </a:r>
            <a:endParaRPr sz="4000">
              <a:solidFill>
                <a:srgbClr val="59595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6"/>
          <p:cNvSpPr txBox="1"/>
          <p:nvPr>
            <p:ph type="title"/>
          </p:nvPr>
        </p:nvSpPr>
        <p:spPr>
          <a:xfrm>
            <a:off x="1676619" y="730251"/>
            <a:ext cx="19093200" cy="26511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Mojaloop Agile Community</a:t>
            </a:r>
            <a:endParaRPr/>
          </a:p>
        </p:txBody>
      </p:sp>
      <p:sp>
        <p:nvSpPr>
          <p:cNvPr id="202" name="Google Shape;202;p26"/>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203" name="Google Shape;203;p26"/>
          <p:cNvSpPr txBox="1"/>
          <p:nvPr/>
        </p:nvSpPr>
        <p:spPr>
          <a:xfrm>
            <a:off x="1666650" y="4256700"/>
            <a:ext cx="19932000" cy="61485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US" sz="4000">
                <a:solidFill>
                  <a:srgbClr val="595959"/>
                </a:solidFill>
              </a:rPr>
              <a:t>This is a vibrant, remote, hard-working and collaborative community let’s keep delivering Mojaloop by building and sustaining the community contributions through:</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self-organised, disciplined and mature workstream teams</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using the agile principles and </a:t>
            </a:r>
            <a:r>
              <a:rPr lang="en-US" sz="4000">
                <a:solidFill>
                  <a:srgbClr val="595959"/>
                </a:solidFill>
              </a:rPr>
              <a:t>processes</a:t>
            </a:r>
            <a:r>
              <a:rPr lang="en-US" sz="4000">
                <a:solidFill>
                  <a:srgbClr val="595959"/>
                </a:solidFill>
              </a:rPr>
              <a:t> that promote </a:t>
            </a:r>
            <a:r>
              <a:rPr lang="en-US" sz="4000">
                <a:solidFill>
                  <a:srgbClr val="595959"/>
                </a:solidFill>
              </a:rPr>
              <a:t>visibility</a:t>
            </a:r>
            <a:r>
              <a:rPr lang="en-US" sz="4000">
                <a:solidFill>
                  <a:srgbClr val="595959"/>
                </a:solidFill>
              </a:rPr>
              <a:t> and transparency</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delivering regular value to the core in incremental releases</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invitations to join session are real - so join in, observe and contribute - that is how you earn the right to air your views</a:t>
            </a:r>
            <a:endParaRPr sz="4000">
              <a:solidFill>
                <a:srgbClr val="595959"/>
              </a:solidFill>
            </a:endParaRPr>
          </a:p>
          <a:p>
            <a:pPr indent="0" lvl="0" marL="0" rtl="0" algn="l">
              <a:lnSpc>
                <a:spcPct val="150000"/>
              </a:lnSpc>
              <a:spcBef>
                <a:spcPts val="0"/>
              </a:spcBef>
              <a:spcAft>
                <a:spcPts val="0"/>
              </a:spcAft>
              <a:buNone/>
            </a:pPr>
            <a:r>
              <a:t/>
            </a:r>
            <a:endParaRPr sz="4000">
              <a:solidFill>
                <a:srgbClr val="595959"/>
              </a:solidFill>
            </a:endParaRPr>
          </a:p>
          <a:p>
            <a:pPr indent="0" lvl="0" marL="0" rtl="0" algn="l">
              <a:lnSpc>
                <a:spcPct val="150000"/>
              </a:lnSpc>
              <a:spcBef>
                <a:spcPts val="0"/>
              </a:spcBef>
              <a:spcAft>
                <a:spcPts val="0"/>
              </a:spcAft>
              <a:buNone/>
            </a:pPr>
            <a:r>
              <a:rPr lang="en-US" sz="4000">
                <a:solidFill>
                  <a:srgbClr val="595959"/>
                </a:solidFill>
              </a:rPr>
              <a:t>and let’s ensure we continue to be part of the success story that is Mojaloop</a:t>
            </a:r>
            <a:endParaRPr sz="4000">
              <a:solidFill>
                <a:srgbClr val="595959"/>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7"/>
          <p:cNvSpPr txBox="1"/>
          <p:nvPr>
            <p:ph type="title"/>
          </p:nvPr>
        </p:nvSpPr>
        <p:spPr>
          <a:xfrm>
            <a:off x="1972595" y="4378851"/>
            <a:ext cx="19052700" cy="26511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1"/>
              </a:buClr>
              <a:buSzPts val="8800"/>
              <a:buFont typeface="Arial"/>
              <a:buNone/>
            </a:pPr>
            <a:r>
              <a:rPr lang="en-US"/>
              <a:t>Thank you</a:t>
            </a:r>
            <a:endParaRPr/>
          </a:p>
        </p:txBody>
      </p:sp>
      <p:sp>
        <p:nvSpPr>
          <p:cNvPr id="209" name="Google Shape;209;p27"/>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3"/>
          <p:cNvSpPr txBox="1"/>
          <p:nvPr>
            <p:ph type="title"/>
          </p:nvPr>
        </p:nvSpPr>
        <p:spPr>
          <a:xfrm>
            <a:off x="1663925" y="2563626"/>
            <a:ext cx="14645100" cy="1738200"/>
          </a:xfrm>
          <a:prstGeom prst="rect">
            <a:avLst/>
          </a:prstGeom>
        </p:spPr>
        <p:txBody>
          <a:bodyPr anchorCtr="0" anchor="b" bIns="45700" lIns="91425" spcFirstLastPara="1" rIns="91425" wrap="square" tIns="45700">
            <a:normAutofit/>
          </a:bodyPr>
          <a:lstStyle/>
          <a:p>
            <a:pPr indent="0" lvl="0" marL="0" rtl="0" algn="l">
              <a:spcBef>
                <a:spcPts val="0"/>
              </a:spcBef>
              <a:spcAft>
                <a:spcPts val="0"/>
              </a:spcAft>
              <a:buNone/>
            </a:pPr>
            <a:r>
              <a:rPr lang="en-US"/>
              <a:t>INFITX</a:t>
            </a:r>
            <a:endParaRPr/>
          </a:p>
        </p:txBody>
      </p:sp>
      <p:sp>
        <p:nvSpPr>
          <p:cNvPr id="98" name="Google Shape;98;p13"/>
          <p:cNvSpPr txBox="1"/>
          <p:nvPr>
            <p:ph idx="1" type="body"/>
          </p:nvPr>
        </p:nvSpPr>
        <p:spPr>
          <a:xfrm>
            <a:off x="1416175" y="4729648"/>
            <a:ext cx="21033900" cy="5557800"/>
          </a:xfrm>
          <a:prstGeom prst="rect">
            <a:avLst/>
          </a:prstGeom>
        </p:spPr>
        <p:txBody>
          <a:bodyPr anchorCtr="0" anchor="t" bIns="45700" lIns="91425" spcFirstLastPara="1" rIns="91425" wrap="square" tIns="45700">
            <a:noAutofit/>
          </a:bodyPr>
          <a:lstStyle/>
          <a:p>
            <a:pPr indent="0" lvl="0" marL="0" rtl="0" algn="l">
              <a:lnSpc>
                <a:spcPct val="150000"/>
              </a:lnSpc>
              <a:spcBef>
                <a:spcPts val="0"/>
              </a:spcBef>
              <a:spcAft>
                <a:spcPts val="0"/>
              </a:spcAft>
              <a:buSzPts val="688"/>
              <a:buNone/>
            </a:pPr>
            <a:r>
              <a:rPr lang="en-US" sz="3550">
                <a:solidFill>
                  <a:srgbClr val="595959"/>
                </a:solidFill>
              </a:rPr>
              <a:t>M</a:t>
            </a:r>
            <a:r>
              <a:rPr lang="en-US" sz="3550">
                <a:solidFill>
                  <a:srgbClr val="595959"/>
                </a:solidFill>
              </a:rPr>
              <a:t>y name is Jane Stroucken, I am a Senior Program Manager and Agile Coach </a:t>
            </a:r>
            <a:endParaRPr sz="3550">
              <a:solidFill>
                <a:srgbClr val="595959"/>
              </a:solidFill>
            </a:endParaRPr>
          </a:p>
          <a:p>
            <a:pPr indent="0" lvl="0" marL="0" rtl="0" algn="l">
              <a:lnSpc>
                <a:spcPct val="150000"/>
              </a:lnSpc>
              <a:spcBef>
                <a:spcPts val="0"/>
              </a:spcBef>
              <a:spcAft>
                <a:spcPts val="0"/>
              </a:spcAft>
              <a:buSzPts val="688"/>
              <a:buNone/>
            </a:pPr>
            <a:r>
              <a:rPr lang="en-US" sz="3550">
                <a:solidFill>
                  <a:srgbClr val="595959"/>
                </a:solidFill>
              </a:rPr>
              <a:t>at INFITX, and am happy to be presenting at this PI-23 community meeting.</a:t>
            </a:r>
            <a:endParaRPr sz="3550">
              <a:solidFill>
                <a:srgbClr val="595959"/>
              </a:solidFill>
            </a:endParaRPr>
          </a:p>
          <a:p>
            <a:pPr indent="0" lvl="0" marL="0" rtl="0" algn="l">
              <a:lnSpc>
                <a:spcPct val="150000"/>
              </a:lnSpc>
              <a:spcBef>
                <a:spcPts val="0"/>
              </a:spcBef>
              <a:spcAft>
                <a:spcPts val="0"/>
              </a:spcAft>
              <a:buSzPts val="688"/>
              <a:buNone/>
            </a:pPr>
            <a:r>
              <a:t/>
            </a:r>
            <a:endParaRPr sz="3550">
              <a:solidFill>
                <a:srgbClr val="595959"/>
              </a:solidFill>
            </a:endParaRPr>
          </a:p>
          <a:p>
            <a:pPr indent="0" lvl="0" marL="0" rtl="0" algn="l">
              <a:lnSpc>
                <a:spcPct val="150000"/>
              </a:lnSpc>
              <a:spcBef>
                <a:spcPts val="0"/>
              </a:spcBef>
              <a:spcAft>
                <a:spcPts val="0"/>
              </a:spcAft>
              <a:buSzPts val="688"/>
              <a:buNone/>
            </a:pPr>
            <a:r>
              <a:rPr lang="en-US" sz="3550">
                <a:solidFill>
                  <a:srgbClr val="595959"/>
                </a:solidFill>
              </a:rPr>
              <a:t>INFITX is a motivated team of Inclusive Financial Technology eXperts focused on enabling equitable financial services. </a:t>
            </a:r>
            <a:endParaRPr sz="3550">
              <a:solidFill>
                <a:srgbClr val="595959"/>
              </a:solidFill>
            </a:endParaRPr>
          </a:p>
          <a:p>
            <a:pPr indent="0" lvl="0" marL="0" rtl="0" algn="l">
              <a:lnSpc>
                <a:spcPct val="150000"/>
              </a:lnSpc>
              <a:spcBef>
                <a:spcPts val="0"/>
              </a:spcBef>
              <a:spcAft>
                <a:spcPts val="0"/>
              </a:spcAft>
              <a:buSzPts val="688"/>
              <a:buNone/>
            </a:pPr>
            <a:r>
              <a:rPr lang="en-US" sz="3550">
                <a:solidFill>
                  <a:srgbClr val="595959"/>
                </a:solidFill>
              </a:rPr>
              <a:t>My role is to support any member of the INFITX team and the Mojaloop community at large with workstreams and project implementation and to keep focus on the Agile approach.</a:t>
            </a:r>
            <a:endParaRPr sz="3550" strike="sngStrike">
              <a:solidFill>
                <a:srgbClr val="595959"/>
              </a:solidFill>
            </a:endParaRPr>
          </a:p>
          <a:p>
            <a:pPr indent="0" lvl="0" marL="0" rtl="0" algn="l">
              <a:lnSpc>
                <a:spcPct val="150000"/>
              </a:lnSpc>
              <a:spcBef>
                <a:spcPts val="0"/>
              </a:spcBef>
              <a:spcAft>
                <a:spcPts val="0"/>
              </a:spcAft>
              <a:buSzPts val="688"/>
              <a:buNone/>
            </a:pPr>
            <a:r>
              <a:rPr lang="en-US" sz="3550">
                <a:solidFill>
                  <a:srgbClr val="595959"/>
                </a:solidFill>
              </a:rPr>
              <a:t>The Foundation is a strong proponent of the Agile approach and on a simple level this can be seen in the PI approach, the collaborative Community meetings and workstreams.</a:t>
            </a:r>
            <a:endParaRPr sz="3550">
              <a:solidFill>
                <a:srgbClr val="595959"/>
              </a:solidFill>
            </a:endParaRPr>
          </a:p>
          <a:p>
            <a:pPr indent="0" lvl="0" marL="0" rtl="0" algn="l">
              <a:spcBef>
                <a:spcPts val="2000"/>
              </a:spcBef>
              <a:spcAft>
                <a:spcPts val="0"/>
              </a:spcAft>
              <a:buSzPts val="688"/>
              <a:buNone/>
            </a:pPr>
            <a:r>
              <a:t/>
            </a:r>
            <a:endParaRPr sz="3000"/>
          </a:p>
        </p:txBody>
      </p:sp>
      <p:sp>
        <p:nvSpPr>
          <p:cNvPr id="99" name="Google Shape;99;p13"/>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3" name="Shape 103"/>
        <p:cNvGrpSpPr/>
        <p:nvPr/>
      </p:nvGrpSpPr>
      <p:grpSpPr>
        <a:xfrm>
          <a:off x="0" y="0"/>
          <a:ext cx="0" cy="0"/>
          <a:chOff x="0" y="0"/>
          <a:chExt cx="0" cy="0"/>
        </a:xfrm>
      </p:grpSpPr>
      <p:sp>
        <p:nvSpPr>
          <p:cNvPr id="104" name="Google Shape;104;p14"/>
          <p:cNvSpPr txBox="1"/>
          <p:nvPr>
            <p:ph type="title"/>
          </p:nvPr>
        </p:nvSpPr>
        <p:spPr>
          <a:xfrm>
            <a:off x="1676625" y="2698751"/>
            <a:ext cx="14645100" cy="322470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accent1"/>
              </a:buClr>
              <a:buSzPts val="12000"/>
              <a:buFont typeface="Arial"/>
              <a:buNone/>
            </a:pPr>
            <a:r>
              <a:rPr lang="en-US"/>
              <a:t>Agenda</a:t>
            </a:r>
            <a:endParaRPr/>
          </a:p>
        </p:txBody>
      </p:sp>
      <p:sp>
        <p:nvSpPr>
          <p:cNvPr id="105" name="Google Shape;105;p14"/>
          <p:cNvSpPr txBox="1"/>
          <p:nvPr>
            <p:ph idx="1" type="body"/>
          </p:nvPr>
        </p:nvSpPr>
        <p:spPr>
          <a:xfrm>
            <a:off x="1676629" y="6453727"/>
            <a:ext cx="21033900" cy="3000300"/>
          </a:xfrm>
          <a:prstGeom prst="rect">
            <a:avLst/>
          </a:prstGeom>
          <a:noFill/>
          <a:ln>
            <a:noFill/>
          </a:ln>
        </p:spPr>
        <p:txBody>
          <a:bodyPr anchorCtr="0" anchor="t" bIns="45700" lIns="91425" spcFirstLastPara="1" rIns="91425" wrap="square" tIns="45700">
            <a:noAutofit/>
          </a:bodyPr>
          <a:lstStyle/>
          <a:p>
            <a:pPr indent="-514350" lvl="0" marL="457200" rtl="0" algn="l">
              <a:lnSpc>
                <a:spcPct val="150000"/>
              </a:lnSpc>
              <a:spcBef>
                <a:spcPts val="0"/>
              </a:spcBef>
              <a:spcAft>
                <a:spcPts val="0"/>
              </a:spcAft>
              <a:buSzPts val="4500"/>
              <a:buAutoNum type="arabicPeriod"/>
            </a:pPr>
            <a:r>
              <a:rPr lang="en-US" sz="4500"/>
              <a:t>Why this session</a:t>
            </a:r>
            <a:endParaRPr sz="4500"/>
          </a:p>
          <a:p>
            <a:pPr indent="-514350" lvl="0" marL="457200" rtl="0" algn="l">
              <a:lnSpc>
                <a:spcPct val="150000"/>
              </a:lnSpc>
              <a:spcBef>
                <a:spcPts val="0"/>
              </a:spcBef>
              <a:spcAft>
                <a:spcPts val="0"/>
              </a:spcAft>
              <a:buSzPts val="4500"/>
              <a:buAutoNum type="arabicPeriod"/>
            </a:pPr>
            <a:r>
              <a:rPr lang="en-US" sz="4500"/>
              <a:t>Remember the Advantages of Agile</a:t>
            </a:r>
            <a:endParaRPr sz="4500"/>
          </a:p>
          <a:p>
            <a:pPr indent="-514350" lvl="0" marL="457200" rtl="0" algn="l">
              <a:lnSpc>
                <a:spcPct val="150000"/>
              </a:lnSpc>
              <a:spcBef>
                <a:spcPts val="0"/>
              </a:spcBef>
              <a:spcAft>
                <a:spcPts val="0"/>
              </a:spcAft>
              <a:buSzPts val="4500"/>
              <a:buAutoNum type="arabicPeriod"/>
            </a:pPr>
            <a:r>
              <a:rPr lang="en-US" sz="4500"/>
              <a:t>Are there disadvantages?</a:t>
            </a:r>
            <a:endParaRPr sz="4500"/>
          </a:p>
          <a:p>
            <a:pPr indent="-514350" lvl="0" marL="457200" rtl="0" algn="l">
              <a:lnSpc>
                <a:spcPct val="150000"/>
              </a:lnSpc>
              <a:spcBef>
                <a:spcPts val="0"/>
              </a:spcBef>
              <a:spcAft>
                <a:spcPts val="0"/>
              </a:spcAft>
              <a:buSzPts val="4500"/>
              <a:buAutoNum type="arabicPeriod"/>
            </a:pPr>
            <a:r>
              <a:rPr lang="en-US" sz="4500"/>
              <a:t>The story of the Banking app</a:t>
            </a:r>
            <a:endParaRPr sz="4500"/>
          </a:p>
          <a:p>
            <a:pPr indent="-514350" lvl="0" marL="457200" rtl="0" algn="l">
              <a:lnSpc>
                <a:spcPct val="150000"/>
              </a:lnSpc>
              <a:spcBef>
                <a:spcPts val="0"/>
              </a:spcBef>
              <a:spcAft>
                <a:spcPts val="0"/>
              </a:spcAft>
              <a:buSzPts val="4500"/>
              <a:buAutoNum type="arabicPeriod"/>
            </a:pPr>
            <a:r>
              <a:rPr lang="en-US" sz="4500"/>
              <a:t>Agile and Open Source</a:t>
            </a:r>
            <a:endParaRPr sz="4500"/>
          </a:p>
        </p:txBody>
      </p:sp>
      <p:sp>
        <p:nvSpPr>
          <p:cNvPr id="106" name="Google Shape;106;p14"/>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5"/>
          <p:cNvSpPr txBox="1"/>
          <p:nvPr>
            <p:ph type="title"/>
          </p:nvPr>
        </p:nvSpPr>
        <p:spPr>
          <a:xfrm>
            <a:off x="1676619" y="730251"/>
            <a:ext cx="19093324" cy="2651126"/>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accent1"/>
              </a:buClr>
              <a:buSzPts val="8800"/>
              <a:buFont typeface="Arial"/>
              <a:buNone/>
            </a:pPr>
            <a:r>
              <a:rPr lang="en-US"/>
              <a:t>Why have this session?</a:t>
            </a:r>
            <a:endParaRPr/>
          </a:p>
        </p:txBody>
      </p:sp>
      <p:sp>
        <p:nvSpPr>
          <p:cNvPr id="112" name="Google Shape;112;p15"/>
          <p:cNvSpPr txBox="1"/>
          <p:nvPr>
            <p:ph idx="12" type="sldNum"/>
          </p:nvPr>
        </p:nvSpPr>
        <p:spPr>
          <a:xfrm>
            <a:off x="17223443" y="12712701"/>
            <a:ext cx="5487114" cy="73025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13" name="Google Shape;113;p15"/>
          <p:cNvSpPr txBox="1"/>
          <p:nvPr/>
        </p:nvSpPr>
        <p:spPr>
          <a:xfrm>
            <a:off x="2072000" y="4594525"/>
            <a:ext cx="17954700" cy="4494600"/>
          </a:xfrm>
          <a:prstGeom prst="rect">
            <a:avLst/>
          </a:prstGeom>
          <a:noFill/>
          <a:ln>
            <a:noFill/>
          </a:ln>
        </p:spPr>
        <p:txBody>
          <a:bodyPr anchorCtr="0" anchor="t" bIns="91425" lIns="91425" spcFirstLastPara="1" rIns="91425" wrap="square" tIns="91425">
            <a:spAutoFit/>
          </a:bodyPr>
          <a:lstStyle/>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Always good to reflect back to make sure we are on track - the retrospective principle</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Do we remember some of the fundamental reasons for using an Agile philosophy?</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Agile is a culture and only works if an entire community buys-in to the culture</a:t>
            </a:r>
            <a:endParaRPr sz="4000">
              <a:solidFill>
                <a:srgbClr val="59595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6"/>
          <p:cNvSpPr txBox="1"/>
          <p:nvPr>
            <p:ph type="title"/>
          </p:nvPr>
        </p:nvSpPr>
        <p:spPr>
          <a:xfrm>
            <a:off x="1676625" y="212250"/>
            <a:ext cx="19093200" cy="208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Advantages of Agile</a:t>
            </a:r>
            <a:endParaRPr/>
          </a:p>
        </p:txBody>
      </p:sp>
      <p:sp>
        <p:nvSpPr>
          <p:cNvPr id="120" name="Google Shape;120;p16"/>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21" name="Google Shape;121;p16"/>
          <p:cNvSpPr txBox="1"/>
          <p:nvPr/>
        </p:nvSpPr>
        <p:spPr>
          <a:xfrm>
            <a:off x="337975" y="2548675"/>
            <a:ext cx="24049200" cy="9912600"/>
          </a:xfrm>
          <a:prstGeom prst="rect">
            <a:avLst/>
          </a:prstGeom>
          <a:noFill/>
          <a:ln>
            <a:noFill/>
          </a:ln>
        </p:spPr>
        <p:txBody>
          <a:bodyPr anchorCtr="0" anchor="t" bIns="91425" lIns="91425" spcFirstLastPara="1" rIns="91425" wrap="square" tIns="91425">
            <a:spAutoFit/>
          </a:bodyPr>
          <a:lstStyle/>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Customer satisfaction through fast and continuous delivery of useful software.</a:t>
            </a:r>
            <a:endParaRPr sz="4000">
              <a:solidFill>
                <a:srgbClr val="595959"/>
              </a:solidFill>
            </a:endParaRPr>
          </a:p>
          <a:p>
            <a:pPr indent="0" lvl="0" marL="457200" rtl="0" algn="l">
              <a:lnSpc>
                <a:spcPct val="150000"/>
              </a:lnSpc>
              <a:spcBef>
                <a:spcPts val="0"/>
              </a:spcBef>
              <a:spcAft>
                <a:spcPts val="0"/>
              </a:spcAft>
              <a:buNone/>
            </a:pPr>
            <a:r>
              <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People and interactions are </a:t>
            </a:r>
            <a:r>
              <a:rPr b="1" i="1" lang="en-US" sz="4000">
                <a:solidFill>
                  <a:srgbClr val="595959"/>
                </a:solidFill>
              </a:rPr>
              <a:t>emphasized over</a:t>
            </a:r>
            <a:r>
              <a:rPr lang="en-US" sz="4000">
                <a:solidFill>
                  <a:srgbClr val="595959"/>
                </a:solidFill>
              </a:rPr>
              <a:t> processes and tools. Customers, developers and testers constantly interact with each other.</a:t>
            </a:r>
            <a:endParaRPr sz="4000">
              <a:solidFill>
                <a:srgbClr val="595959"/>
              </a:solidFill>
            </a:endParaRPr>
          </a:p>
          <a:p>
            <a:pPr indent="0" lvl="0" marL="457200" rtl="0" algn="l">
              <a:lnSpc>
                <a:spcPct val="150000"/>
              </a:lnSpc>
              <a:spcBef>
                <a:spcPts val="0"/>
              </a:spcBef>
              <a:spcAft>
                <a:spcPts val="0"/>
              </a:spcAft>
              <a:buNone/>
            </a:pPr>
            <a:r>
              <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Working software is delivered frequently (weeks instead of months).</a:t>
            </a:r>
            <a:endParaRPr sz="4000">
              <a:solidFill>
                <a:srgbClr val="595959"/>
              </a:solidFill>
            </a:endParaRPr>
          </a:p>
          <a:p>
            <a:pPr indent="0" lvl="0" marL="457200" rtl="0" algn="l">
              <a:lnSpc>
                <a:spcPct val="150000"/>
              </a:lnSpc>
              <a:spcBef>
                <a:spcPts val="0"/>
              </a:spcBef>
              <a:spcAft>
                <a:spcPts val="0"/>
              </a:spcAft>
              <a:buNone/>
            </a:pPr>
            <a:r>
              <a:t/>
            </a:r>
            <a:endParaRPr sz="4000">
              <a:solidFill>
                <a:srgbClr val="595959"/>
              </a:solidFill>
            </a:endParaRPr>
          </a:p>
          <a:p>
            <a:pPr indent="-482600" lvl="0" marL="457200" rtl="0" algn="l">
              <a:lnSpc>
                <a:spcPct val="150000"/>
              </a:lnSpc>
              <a:spcBef>
                <a:spcPts val="0"/>
              </a:spcBef>
              <a:spcAft>
                <a:spcPts val="0"/>
              </a:spcAft>
              <a:buClr>
                <a:srgbClr val="005A83"/>
              </a:buClr>
              <a:buSzPts val="4000"/>
              <a:buAutoNum type="arabicPeriod"/>
            </a:pPr>
            <a:r>
              <a:rPr i="1" lang="en-US" sz="4000">
                <a:solidFill>
                  <a:srgbClr val="005A83"/>
                </a:solidFill>
              </a:rPr>
              <a:t>Face-to-face conversation is the best form of communication.</a:t>
            </a:r>
            <a:endParaRPr i="1" sz="4000">
              <a:solidFill>
                <a:srgbClr val="005A83"/>
              </a:solidFill>
            </a:endParaRPr>
          </a:p>
          <a:p>
            <a:pPr indent="0" lvl="0" marL="457200" rtl="0" algn="l">
              <a:lnSpc>
                <a:spcPct val="150000"/>
              </a:lnSpc>
              <a:spcBef>
                <a:spcPts val="0"/>
              </a:spcBef>
              <a:spcAft>
                <a:spcPts val="0"/>
              </a:spcAft>
              <a:buNone/>
            </a:pPr>
            <a:r>
              <a:t/>
            </a:r>
            <a:endParaRPr i="1"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Close and daily cooperation between entrepreneurs and developers.</a:t>
            </a:r>
            <a:endParaRPr sz="4000">
              <a:solidFill>
                <a:srgbClr val="595959"/>
              </a:solidFill>
            </a:endParaRPr>
          </a:p>
          <a:p>
            <a:pPr indent="0" lvl="0" marL="457200" rtl="0" algn="l">
              <a:lnSpc>
                <a:spcPct val="150000"/>
              </a:lnSpc>
              <a:spcBef>
                <a:spcPts val="0"/>
              </a:spcBef>
              <a:spcAft>
                <a:spcPts val="0"/>
              </a:spcAft>
              <a:buNone/>
            </a:pPr>
            <a:r>
              <a:t/>
            </a:r>
            <a:endParaRPr sz="32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7"/>
          <p:cNvSpPr txBox="1"/>
          <p:nvPr>
            <p:ph type="title"/>
          </p:nvPr>
        </p:nvSpPr>
        <p:spPr>
          <a:xfrm>
            <a:off x="1676625" y="212250"/>
            <a:ext cx="19093200" cy="20850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Advantages of Agile</a:t>
            </a:r>
            <a:endParaRPr/>
          </a:p>
        </p:txBody>
      </p:sp>
      <p:sp>
        <p:nvSpPr>
          <p:cNvPr id="128" name="Google Shape;128;p17"/>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29" name="Google Shape;129;p17"/>
          <p:cNvSpPr txBox="1"/>
          <p:nvPr/>
        </p:nvSpPr>
        <p:spPr>
          <a:xfrm>
            <a:off x="337975" y="2026975"/>
            <a:ext cx="24049200" cy="9912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sz="4000">
              <a:solidFill>
                <a:srgbClr val="595959"/>
              </a:solidFill>
            </a:endParaRPr>
          </a:p>
          <a:p>
            <a:pPr indent="0" lvl="0" marL="0" rtl="0" algn="l">
              <a:lnSpc>
                <a:spcPct val="150000"/>
              </a:lnSpc>
              <a:spcBef>
                <a:spcPts val="0"/>
              </a:spcBef>
              <a:spcAft>
                <a:spcPts val="0"/>
              </a:spcAft>
              <a:buNone/>
            </a:pPr>
            <a:r>
              <a:rPr lang="en-US" sz="4000">
                <a:solidFill>
                  <a:srgbClr val="595959"/>
                </a:solidFill>
              </a:rPr>
              <a:t>6. Continuous attention to technical excellence and good design.</a:t>
            </a:r>
            <a:endParaRPr sz="4000">
              <a:solidFill>
                <a:srgbClr val="595959"/>
              </a:solidFill>
            </a:endParaRPr>
          </a:p>
          <a:p>
            <a:pPr indent="0" lvl="0" marL="457200" rtl="0" algn="l">
              <a:lnSpc>
                <a:spcPct val="150000"/>
              </a:lnSpc>
              <a:spcBef>
                <a:spcPts val="0"/>
              </a:spcBef>
              <a:spcAft>
                <a:spcPts val="0"/>
              </a:spcAft>
              <a:buNone/>
            </a:pPr>
            <a:r>
              <a:t/>
            </a:r>
            <a:endParaRPr sz="4000">
              <a:solidFill>
                <a:srgbClr val="595959"/>
              </a:solidFill>
            </a:endParaRPr>
          </a:p>
          <a:p>
            <a:pPr indent="0" lvl="0" marL="0" rtl="0" algn="l">
              <a:lnSpc>
                <a:spcPct val="150000"/>
              </a:lnSpc>
              <a:spcBef>
                <a:spcPts val="0"/>
              </a:spcBef>
              <a:spcAft>
                <a:spcPts val="0"/>
              </a:spcAft>
              <a:buNone/>
            </a:pPr>
            <a:r>
              <a:rPr lang="en-US" sz="4000">
                <a:solidFill>
                  <a:srgbClr val="595959"/>
                </a:solidFill>
              </a:rPr>
              <a:t>7. Regular adaptation to new circumstances. Even late changes to requirements are welcome.</a:t>
            </a:r>
            <a:endParaRPr sz="4000">
              <a:solidFill>
                <a:srgbClr val="595959"/>
              </a:solidFill>
            </a:endParaRPr>
          </a:p>
          <a:p>
            <a:pPr indent="0" lvl="0" marL="457200" rtl="0" algn="l">
              <a:lnSpc>
                <a:spcPct val="150000"/>
              </a:lnSpc>
              <a:spcBef>
                <a:spcPts val="0"/>
              </a:spcBef>
              <a:spcAft>
                <a:spcPts val="0"/>
              </a:spcAft>
              <a:buNone/>
            </a:pPr>
            <a:r>
              <a:t/>
            </a:r>
            <a:endParaRPr sz="4000">
              <a:solidFill>
                <a:srgbClr val="595959"/>
              </a:solidFill>
            </a:endParaRPr>
          </a:p>
          <a:p>
            <a:pPr indent="0" lvl="0" marL="0" rtl="0" algn="l">
              <a:lnSpc>
                <a:spcPct val="150000"/>
              </a:lnSpc>
              <a:spcBef>
                <a:spcPts val="0"/>
              </a:spcBef>
              <a:spcAft>
                <a:spcPts val="0"/>
              </a:spcAft>
              <a:buNone/>
            </a:pPr>
            <a:r>
              <a:rPr lang="en-US" sz="4000">
                <a:solidFill>
                  <a:srgbClr val="595959"/>
                </a:solidFill>
              </a:rPr>
              <a:t>8. Risk reduction and high quality end result.</a:t>
            </a:r>
            <a:endParaRPr sz="4000">
              <a:solidFill>
                <a:srgbClr val="595959"/>
              </a:solidFill>
            </a:endParaRPr>
          </a:p>
          <a:p>
            <a:pPr indent="0" lvl="0" marL="457200" rtl="0" algn="l">
              <a:lnSpc>
                <a:spcPct val="150000"/>
              </a:lnSpc>
              <a:spcBef>
                <a:spcPts val="0"/>
              </a:spcBef>
              <a:spcAft>
                <a:spcPts val="0"/>
              </a:spcAft>
              <a:buNone/>
            </a:pPr>
            <a:r>
              <a:t/>
            </a:r>
            <a:endParaRPr sz="4000">
              <a:solidFill>
                <a:srgbClr val="595959"/>
              </a:solidFill>
            </a:endParaRPr>
          </a:p>
          <a:p>
            <a:pPr indent="0" lvl="0" marL="0" rtl="0" algn="l">
              <a:lnSpc>
                <a:spcPct val="150000"/>
              </a:lnSpc>
              <a:spcBef>
                <a:spcPts val="0"/>
              </a:spcBef>
              <a:spcAft>
                <a:spcPts val="0"/>
              </a:spcAft>
              <a:buNone/>
            </a:pPr>
            <a:r>
              <a:rPr lang="en-US" sz="4000">
                <a:solidFill>
                  <a:srgbClr val="595959"/>
                </a:solidFill>
              </a:rPr>
              <a:t>9. Agility and efficiency in deliveries and in the execution of the project as a whole.</a:t>
            </a:r>
            <a:endParaRPr sz="4000">
              <a:solidFill>
                <a:srgbClr val="595959"/>
              </a:solidFill>
            </a:endParaRPr>
          </a:p>
          <a:p>
            <a:pPr indent="0" lvl="0" marL="457200" rtl="0" algn="l">
              <a:lnSpc>
                <a:spcPct val="150000"/>
              </a:lnSpc>
              <a:spcBef>
                <a:spcPts val="0"/>
              </a:spcBef>
              <a:spcAft>
                <a:spcPts val="0"/>
              </a:spcAft>
              <a:buNone/>
            </a:pPr>
            <a:r>
              <a:t/>
            </a:r>
            <a:endParaRPr sz="4000">
              <a:solidFill>
                <a:srgbClr val="595959"/>
              </a:solidFill>
            </a:endParaRPr>
          </a:p>
          <a:p>
            <a:pPr indent="0" lvl="0" marL="0" rtl="0" algn="l">
              <a:lnSpc>
                <a:spcPct val="150000"/>
              </a:lnSpc>
              <a:spcBef>
                <a:spcPts val="0"/>
              </a:spcBef>
              <a:spcAft>
                <a:spcPts val="0"/>
              </a:spcAft>
              <a:buNone/>
            </a:pPr>
            <a:r>
              <a:rPr lang="en-US" sz="4000">
                <a:solidFill>
                  <a:srgbClr val="595959"/>
                </a:solidFill>
              </a:rPr>
              <a:t>10. Flexibility to propose alternatives and reach the best possible solution.</a:t>
            </a:r>
            <a:endParaRPr sz="4000">
              <a:solidFill>
                <a:srgbClr val="595959"/>
              </a:solidFill>
            </a:endParaRPr>
          </a:p>
          <a:p>
            <a:pPr indent="0" lvl="0" marL="457200" rtl="0" algn="l">
              <a:lnSpc>
                <a:spcPct val="150000"/>
              </a:lnSpc>
              <a:spcBef>
                <a:spcPts val="0"/>
              </a:spcBef>
              <a:spcAft>
                <a:spcPts val="0"/>
              </a:spcAft>
              <a:buNone/>
            </a:pPr>
            <a:r>
              <a:t/>
            </a:r>
            <a:endParaRPr sz="32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8"/>
          <p:cNvSpPr txBox="1"/>
          <p:nvPr>
            <p:ph type="title"/>
          </p:nvPr>
        </p:nvSpPr>
        <p:spPr>
          <a:xfrm>
            <a:off x="1676619" y="730251"/>
            <a:ext cx="19093200" cy="26511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Disadvantages</a:t>
            </a:r>
            <a:r>
              <a:rPr lang="en-US"/>
              <a:t>?</a:t>
            </a:r>
            <a:endParaRPr/>
          </a:p>
        </p:txBody>
      </p:sp>
      <p:sp>
        <p:nvSpPr>
          <p:cNvPr id="136" name="Google Shape;136;p18"/>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37" name="Google Shape;137;p18"/>
          <p:cNvSpPr txBox="1"/>
          <p:nvPr/>
        </p:nvSpPr>
        <p:spPr>
          <a:xfrm>
            <a:off x="1324350" y="3063025"/>
            <a:ext cx="21386100" cy="8188800"/>
          </a:xfrm>
          <a:prstGeom prst="rect">
            <a:avLst/>
          </a:prstGeom>
          <a:noFill/>
          <a:ln>
            <a:noFill/>
          </a:ln>
        </p:spPr>
        <p:txBody>
          <a:bodyPr anchorCtr="0" anchor="t" bIns="91425" lIns="91425" spcFirstLastPara="1" rIns="91425" wrap="square" tIns="91425">
            <a:spAutoFit/>
          </a:bodyPr>
          <a:lstStyle/>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rPr>
              <a:t>The project can easily get sidetracked if the customer representative is unsure of the end result they want.</a:t>
            </a:r>
            <a:endParaRPr sz="4000">
              <a:solidFill>
                <a:srgbClr val="595959"/>
              </a:solidFill>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highlight>
                  <a:srgbClr val="FFFFFF"/>
                </a:highlight>
              </a:rPr>
              <a:t>Agile developments also sometimes fail due to unrealistic expectations - what agile really is and what it can help you achieve. It is commonly believed that Agile is a set of practices, processes and tools, when in fact, Agile is really more of a mindset and culture.</a:t>
            </a:r>
            <a:endParaRPr sz="4000">
              <a:solidFill>
                <a:srgbClr val="595959"/>
              </a:solidFill>
              <a:highlight>
                <a:srgbClr val="FFFFFF"/>
              </a:highlight>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highlight>
                  <a:srgbClr val="FFFFFF"/>
                </a:highlight>
              </a:rPr>
              <a:t>Agile work requires a LOT of controls and interactive participation </a:t>
            </a:r>
            <a:endParaRPr sz="4000">
              <a:solidFill>
                <a:srgbClr val="595959"/>
              </a:solidFill>
              <a:highlight>
                <a:srgbClr val="FFFFFF"/>
              </a:highlight>
            </a:endParaRPr>
          </a:p>
          <a:p>
            <a:pPr indent="-482600" lvl="0" marL="457200" rtl="0" algn="l">
              <a:lnSpc>
                <a:spcPct val="150000"/>
              </a:lnSpc>
              <a:spcBef>
                <a:spcPts val="0"/>
              </a:spcBef>
              <a:spcAft>
                <a:spcPts val="0"/>
              </a:spcAft>
              <a:buClr>
                <a:srgbClr val="595959"/>
              </a:buClr>
              <a:buSzPts val="4000"/>
              <a:buFont typeface="Roboto"/>
              <a:buAutoNum type="arabicPeriod"/>
            </a:pPr>
            <a:r>
              <a:rPr lang="en-US" sz="4000">
                <a:solidFill>
                  <a:srgbClr val="595959"/>
                </a:solidFill>
                <a:highlight>
                  <a:srgbClr val="FFFFFF"/>
                </a:highlight>
              </a:rPr>
              <a:t>Requires a mature, self-organising </a:t>
            </a:r>
            <a:r>
              <a:rPr b="1" lang="en-US" sz="4000">
                <a:solidFill>
                  <a:srgbClr val="595959"/>
                </a:solidFill>
                <a:highlight>
                  <a:srgbClr val="FFFFFF"/>
                </a:highlight>
              </a:rPr>
              <a:t>teams</a:t>
            </a:r>
            <a:endParaRPr b="1" sz="4000">
              <a:solidFill>
                <a:srgbClr val="595959"/>
              </a:solidFill>
              <a:highlight>
                <a:srgbClr val="FFFFFF"/>
              </a:highlight>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highlight>
                  <a:srgbClr val="FFFFFF"/>
                </a:highlight>
              </a:rPr>
              <a:t>Remote teams are challenging at the best of times </a:t>
            </a:r>
            <a:endParaRPr sz="4000">
              <a:solidFill>
                <a:srgbClr val="595959"/>
              </a:solidFill>
              <a:highlight>
                <a:srgbClr val="FFFFFF"/>
              </a:highlight>
            </a:endParaRPr>
          </a:p>
          <a:p>
            <a:pPr indent="-482600" lvl="0" marL="457200" rtl="0" algn="l">
              <a:lnSpc>
                <a:spcPct val="150000"/>
              </a:lnSpc>
              <a:spcBef>
                <a:spcPts val="0"/>
              </a:spcBef>
              <a:spcAft>
                <a:spcPts val="0"/>
              </a:spcAft>
              <a:buClr>
                <a:srgbClr val="595959"/>
              </a:buClr>
              <a:buSzPts val="4000"/>
              <a:buAutoNum type="arabicPeriod"/>
            </a:pPr>
            <a:r>
              <a:rPr lang="en-US" sz="4000">
                <a:solidFill>
                  <a:srgbClr val="595959"/>
                </a:solidFill>
                <a:highlight>
                  <a:srgbClr val="FFFFFF"/>
                </a:highlight>
              </a:rPr>
              <a:t>Technical debt can mount</a:t>
            </a:r>
            <a:endParaRPr sz="4000">
              <a:solidFill>
                <a:srgbClr val="595959"/>
              </a:solidFill>
              <a:highlight>
                <a:srgbClr val="FFFFFF"/>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9"/>
          <p:cNvSpPr txBox="1"/>
          <p:nvPr>
            <p:ph type="title"/>
          </p:nvPr>
        </p:nvSpPr>
        <p:spPr>
          <a:xfrm>
            <a:off x="1676619" y="730251"/>
            <a:ext cx="19093200" cy="26511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The story of the Banking app</a:t>
            </a:r>
            <a:endParaRPr/>
          </a:p>
        </p:txBody>
      </p:sp>
      <p:sp>
        <p:nvSpPr>
          <p:cNvPr id="144" name="Google Shape;144;p19"/>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45" name="Google Shape;145;p19"/>
          <p:cNvSpPr txBox="1"/>
          <p:nvPr/>
        </p:nvSpPr>
        <p:spPr>
          <a:xfrm>
            <a:off x="1779250" y="3067250"/>
            <a:ext cx="20405100" cy="3416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935"/>
              <a:buNone/>
            </a:pPr>
            <a:r>
              <a:rPr lang="en-US" sz="4030">
                <a:solidFill>
                  <a:srgbClr val="595959"/>
                </a:solidFill>
              </a:rPr>
              <a:t>In 2012 Bank B launched its first ever Banking app, a new concept and importantly using a new methodology - Agile. They allocated a team just to this endeavour and they were exempt from following the usual release management and governance processes of the time. At the time of the launch it received a LOT of jeers and criticism for its ‘incompleteness’ and lack of competitiveness with the Bank PB who had launched its App a year earlier with a far greater set of features. That bank used traditional project management methods and old technologies. Still it’s app was impressive and innovative at the time.</a:t>
            </a:r>
            <a:endParaRPr sz="4030">
              <a:solidFill>
                <a:srgbClr val="595959"/>
              </a:solidFill>
            </a:endParaRPr>
          </a:p>
          <a:p>
            <a:pPr indent="0" lvl="0" marL="0" rtl="0" algn="l">
              <a:lnSpc>
                <a:spcPct val="150000"/>
              </a:lnSpc>
              <a:spcBef>
                <a:spcPts val="1200"/>
              </a:spcBef>
              <a:spcAft>
                <a:spcPts val="0"/>
              </a:spcAft>
              <a:buSzPts val="935"/>
              <a:buNone/>
            </a:pPr>
            <a:r>
              <a:rPr lang="en-US" sz="4030">
                <a:solidFill>
                  <a:srgbClr val="595959"/>
                </a:solidFill>
              </a:rPr>
              <a:t>3 years later the Bank B app was the most innovative, interactive and customer friendly app in the country and Bank PB was still trying to bring in new features.</a:t>
            </a:r>
            <a:endParaRPr sz="4030">
              <a:solidFill>
                <a:srgbClr val="595959"/>
              </a:solidFill>
            </a:endParaRPr>
          </a:p>
          <a:p>
            <a:pPr indent="0" lvl="0" marL="0" rtl="0" algn="l">
              <a:lnSpc>
                <a:spcPct val="150000"/>
              </a:lnSpc>
              <a:spcBef>
                <a:spcPts val="1200"/>
              </a:spcBef>
              <a:spcAft>
                <a:spcPts val="1200"/>
              </a:spcAft>
              <a:buSzPts val="935"/>
              <a:buNone/>
            </a:pPr>
            <a:r>
              <a:t/>
            </a:r>
            <a:endParaRPr sz="4030">
              <a:solidFill>
                <a:srgbClr val="595959"/>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0"/>
          <p:cNvSpPr txBox="1"/>
          <p:nvPr>
            <p:ph type="title"/>
          </p:nvPr>
        </p:nvSpPr>
        <p:spPr>
          <a:xfrm>
            <a:off x="1676619" y="730251"/>
            <a:ext cx="19093200" cy="26511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1100"/>
              <a:buFont typeface="Arial"/>
              <a:buNone/>
            </a:pPr>
            <a:r>
              <a:rPr lang="en-US"/>
              <a:t>The story of the Banking app…..</a:t>
            </a:r>
            <a:endParaRPr/>
          </a:p>
        </p:txBody>
      </p:sp>
      <p:sp>
        <p:nvSpPr>
          <p:cNvPr id="152" name="Google Shape;152;p20"/>
          <p:cNvSpPr txBox="1"/>
          <p:nvPr>
            <p:ph idx="12" type="sldNum"/>
          </p:nvPr>
        </p:nvSpPr>
        <p:spPr>
          <a:xfrm>
            <a:off x="17223443" y="12712701"/>
            <a:ext cx="5487000" cy="730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53" name="Google Shape;153;p20"/>
          <p:cNvSpPr txBox="1"/>
          <p:nvPr/>
        </p:nvSpPr>
        <p:spPr>
          <a:xfrm>
            <a:off x="1676625" y="3878075"/>
            <a:ext cx="20507700" cy="3416400"/>
          </a:xfrm>
          <a:prstGeom prst="rect">
            <a:avLst/>
          </a:prstGeom>
          <a:noFill/>
          <a:ln>
            <a:noFill/>
          </a:ln>
        </p:spPr>
        <p:txBody>
          <a:bodyPr anchorCtr="0" anchor="t" bIns="91425" lIns="91425" spcFirstLastPara="1" rIns="91425" wrap="square" tIns="91425">
            <a:noAutofit/>
          </a:bodyPr>
          <a:lstStyle/>
          <a:p>
            <a:pPr indent="0" lvl="0" marL="0" rtl="0" algn="l">
              <a:lnSpc>
                <a:spcPct val="140000"/>
              </a:lnSpc>
              <a:spcBef>
                <a:spcPts val="0"/>
              </a:spcBef>
              <a:spcAft>
                <a:spcPts val="0"/>
              </a:spcAft>
              <a:buSzPts val="935"/>
              <a:buNone/>
            </a:pPr>
            <a:r>
              <a:rPr b="1" i="1" lang="en-US" sz="4030">
                <a:solidFill>
                  <a:srgbClr val="595959"/>
                </a:solidFill>
              </a:rPr>
              <a:t>What had happened in the interim…</a:t>
            </a:r>
            <a:r>
              <a:rPr lang="en-US" sz="4030">
                <a:solidFill>
                  <a:srgbClr val="595959"/>
                </a:solidFill>
              </a:rPr>
              <a:t>..</a:t>
            </a:r>
            <a:endParaRPr sz="4030">
              <a:solidFill>
                <a:srgbClr val="595959"/>
              </a:solidFill>
            </a:endParaRPr>
          </a:p>
          <a:p>
            <a:pPr indent="0" lvl="0" marL="0" rtl="0" algn="l">
              <a:lnSpc>
                <a:spcPct val="140000"/>
              </a:lnSpc>
              <a:spcBef>
                <a:spcPts val="1200"/>
              </a:spcBef>
              <a:spcAft>
                <a:spcPts val="0"/>
              </a:spcAft>
              <a:buSzPts val="935"/>
              <a:buNone/>
            </a:pPr>
            <a:r>
              <a:rPr lang="en-US" sz="4030">
                <a:solidFill>
                  <a:srgbClr val="595959"/>
                </a:solidFill>
              </a:rPr>
              <a:t>Bank B was quietly and unceremoniously bringing out updates on the app that added new features, improvements and fixed bugs etc on a repetitive release cycle. </a:t>
            </a:r>
            <a:r>
              <a:rPr lang="en-US" sz="4030">
                <a:solidFill>
                  <a:srgbClr val="595959"/>
                </a:solidFill>
              </a:rPr>
              <a:t>Accommodating</a:t>
            </a:r>
            <a:r>
              <a:rPr lang="en-US" sz="4030">
                <a:solidFill>
                  <a:srgbClr val="595959"/>
                </a:solidFill>
              </a:rPr>
              <a:t> changes along the way with ease.</a:t>
            </a:r>
            <a:endParaRPr sz="4030">
              <a:solidFill>
                <a:srgbClr val="595959"/>
              </a:solidFill>
            </a:endParaRPr>
          </a:p>
          <a:p>
            <a:pPr indent="0" lvl="0" marL="0" rtl="0" algn="l">
              <a:lnSpc>
                <a:spcPct val="140000"/>
              </a:lnSpc>
              <a:spcBef>
                <a:spcPts val="1200"/>
              </a:spcBef>
              <a:spcAft>
                <a:spcPts val="0"/>
              </a:spcAft>
              <a:buSzPts val="935"/>
              <a:buNone/>
            </a:pPr>
            <a:r>
              <a:rPr lang="en-US" sz="4030">
                <a:solidFill>
                  <a:srgbClr val="595959"/>
                </a:solidFill>
              </a:rPr>
              <a:t>Before even they realised what had happened, the entire IT team at Bank B was working in an Agile fashion and focused on delivering incremental value to the client.</a:t>
            </a:r>
            <a:endParaRPr sz="4030">
              <a:solidFill>
                <a:srgbClr val="595959"/>
              </a:solidFill>
            </a:endParaRPr>
          </a:p>
          <a:p>
            <a:pPr indent="0" lvl="0" marL="0" rtl="0" algn="l">
              <a:lnSpc>
                <a:spcPct val="140000"/>
              </a:lnSpc>
              <a:spcBef>
                <a:spcPts val="1200"/>
              </a:spcBef>
              <a:spcAft>
                <a:spcPts val="0"/>
              </a:spcAft>
              <a:buSzPts val="935"/>
              <a:buNone/>
            </a:pPr>
            <a:r>
              <a:rPr lang="en-US" sz="4030">
                <a:solidFill>
                  <a:srgbClr val="595959"/>
                </a:solidFill>
              </a:rPr>
              <a:t>They had a roadmap…..it was very detailed for the immediate upcoming PI, fairly well understood for the next 2 PI’s and less and less detailed as the road extended further away.</a:t>
            </a:r>
            <a:endParaRPr sz="4030">
              <a:solidFill>
                <a:srgbClr val="595959"/>
              </a:solidFill>
            </a:endParaRPr>
          </a:p>
          <a:p>
            <a:pPr indent="0" lvl="0" marL="0" rtl="0" algn="l">
              <a:lnSpc>
                <a:spcPct val="140000"/>
              </a:lnSpc>
              <a:spcBef>
                <a:spcPts val="1200"/>
              </a:spcBef>
              <a:spcAft>
                <a:spcPts val="1200"/>
              </a:spcAft>
              <a:buSzPts val="935"/>
              <a:buNone/>
            </a:pPr>
            <a:r>
              <a:t/>
            </a:r>
            <a:endParaRPr sz="4030">
              <a:solidFill>
                <a:srgbClr val="595959"/>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